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media/image18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34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40"/>
  </p:notesMasterIdLst>
  <p:sldIdLst>
    <p:sldId id="256" r:id="rId6"/>
    <p:sldId id="261" r:id="rId7"/>
    <p:sldId id="336" r:id="rId8"/>
    <p:sldId id="321" r:id="rId9"/>
    <p:sldId id="269" r:id="rId10"/>
    <p:sldId id="275" r:id="rId11"/>
    <p:sldId id="276" r:id="rId12"/>
    <p:sldId id="278" r:id="rId13"/>
    <p:sldId id="279" r:id="rId14"/>
    <p:sldId id="280" r:id="rId15"/>
    <p:sldId id="291" r:id="rId16"/>
    <p:sldId id="293" r:id="rId17"/>
    <p:sldId id="328" r:id="rId18"/>
    <p:sldId id="294" r:id="rId19"/>
    <p:sldId id="329" r:id="rId20"/>
    <p:sldId id="327" r:id="rId21"/>
    <p:sldId id="330" r:id="rId22"/>
    <p:sldId id="297" r:id="rId23"/>
    <p:sldId id="314" r:id="rId24"/>
    <p:sldId id="346" r:id="rId25"/>
    <p:sldId id="347" r:id="rId26"/>
    <p:sldId id="307" r:id="rId27"/>
    <p:sldId id="344" r:id="rId28"/>
    <p:sldId id="345" r:id="rId29"/>
    <p:sldId id="340" r:id="rId30"/>
    <p:sldId id="343" r:id="rId31"/>
    <p:sldId id="342" r:id="rId32"/>
    <p:sldId id="341" r:id="rId33"/>
    <p:sldId id="315" r:id="rId34"/>
    <p:sldId id="316" r:id="rId35"/>
    <p:sldId id="320" r:id="rId36"/>
    <p:sldId id="326" r:id="rId37"/>
    <p:sldId id="324" r:id="rId38"/>
    <p:sldId id="27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F7D71F-786C-A586-2428-8C4862FE7811}" v="13" dt="2019-02-08T06:48:07.540"/>
    <p1510:client id="{81AA13EA-4C88-2C1D-B6C4-1B7A5DF64E03}" v="297" dt="2019-02-08T18:19:38.588"/>
    <p1510:client id="{F81A471A-B42E-4372-F2E3-92A07B052EA4}" v="186" dt="2019-02-08T01:47:09.158"/>
    <p1510:client id="{188202FB-9651-B391-DB3E-5A4F8807DA5B}" v="612" dt="2019-02-08T09:34:08.305"/>
    <p1510:client id="{5DA769CE-9FFA-4DDF-867D-AED0E32769DE}" v="12" dt="2019-02-08T06:53:16.870"/>
    <p1510:client id="{D34D3B9A-5F75-1DCF-604D-4B045553BD00}" v="30" dt="2019-02-08T09:02:10.872"/>
    <p1510:client id="{E1CFF521-A599-1EAB-AB43-57E2FD19CC31}" v="30" dt="2019-02-08T10:42:27.810"/>
    <p1510:client id="{3983C884-7C98-F468-6322-2B5178CE7A8F}" v="1020" dt="2019-02-08T08:13:44.439"/>
    <p1510:client id="{70BE5EE9-8F2F-4D7C-8191-EED2E89DCFE8}" v="756" dt="2019-02-08T08:58:06.442"/>
    <p1510:client id="{1E73D2F6-B3C9-9286-4784-FCEE35384F3D}" v="46" dt="2019-02-08T01:55:12.115"/>
    <p1510:client id="{8FA568E0-A3FC-A543-AA4D-C2A37710D6F4}" v="79" dt="2019-02-08T12:29:40.503"/>
    <p1510:client id="{26735363-C177-6C81-2D24-F918C28A8D80}" v="2" dt="2019-02-08T17:46:29.899"/>
    <p1510:client id="{6ED8D8A2-F38B-B103-0480-1F1E148F1228}" v="57" dt="2019-02-08T18:10:42.854"/>
    <p1510:client id="{C018D6B4-B89D-6AA1-3B5F-C678D95D21A0}" v="183" dt="2019-02-08T18:14:31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tcharlapati, Swapna" userId="S::kutcharl@marshall.usc.edu::bb33dd12-ed3e-4eb2-883d-5d34dd39f8c3" providerId="AD" clId="Web-{3983C884-7C98-F468-6322-2B5178CE7A8F}"/>
    <pc:docChg chg="addSld delSld modSld">
      <pc:chgData name="Kutcharlapati, Swapna" userId="S::kutcharl@marshall.usc.edu::bb33dd12-ed3e-4eb2-883d-5d34dd39f8c3" providerId="AD" clId="Web-{3983C884-7C98-F468-6322-2B5178CE7A8F}" dt="2019-02-08T08:13:44.439" v="1128" actId="20577"/>
      <pc:docMkLst>
        <pc:docMk/>
      </pc:docMkLst>
      <pc:sldChg chg="addSp modSp">
        <pc:chgData name="Kutcharlapati, Swapna" userId="S::kutcharl@marshall.usc.edu::bb33dd12-ed3e-4eb2-883d-5d34dd39f8c3" providerId="AD" clId="Web-{3983C884-7C98-F468-6322-2B5178CE7A8F}" dt="2019-02-08T08:13:44.439" v="1127" actId="20577"/>
        <pc:sldMkLst>
          <pc:docMk/>
          <pc:sldMk cId="4093852441" sldId="269"/>
        </pc:sldMkLst>
        <pc:spChg chg="mod">
          <ac:chgData name="Kutcharlapati, Swapna" userId="S::kutcharl@marshall.usc.edu::bb33dd12-ed3e-4eb2-883d-5d34dd39f8c3" providerId="AD" clId="Web-{3983C884-7C98-F468-6322-2B5178CE7A8F}" dt="2019-02-08T08:13:44.439" v="1127" actId="20577"/>
          <ac:spMkLst>
            <pc:docMk/>
            <pc:sldMk cId="4093852441" sldId="269"/>
            <ac:spMk id="7" creationId="{00000000-0000-0000-0000-000000000000}"/>
          </ac:spMkLst>
        </pc:spChg>
        <pc:graphicFrameChg chg="add mod modGraphic">
          <ac:chgData name="Kutcharlapati, Swapna" userId="S::kutcharl@marshall.usc.edu::bb33dd12-ed3e-4eb2-883d-5d34dd39f8c3" providerId="AD" clId="Web-{3983C884-7C98-F468-6322-2B5178CE7A8F}" dt="2019-02-08T08:06:31.454" v="682" actId="1076"/>
          <ac:graphicFrameMkLst>
            <pc:docMk/>
            <pc:sldMk cId="4093852441" sldId="269"/>
            <ac:graphicFrameMk id="3" creationId="{7A848E72-972B-4DAF-9C96-FBAA7C08FA31}"/>
          </ac:graphicFrameMkLst>
        </pc:graphicFrameChg>
      </pc:sldChg>
      <pc:sldChg chg="addSp modSp">
        <pc:chgData name="Kutcharlapati, Swapna" userId="S::kutcharl@marshall.usc.edu::bb33dd12-ed3e-4eb2-883d-5d34dd39f8c3" providerId="AD" clId="Web-{3983C884-7C98-F468-6322-2B5178CE7A8F}" dt="2019-02-08T07:39:33.245" v="356" actId="14100"/>
        <pc:sldMkLst>
          <pc:docMk/>
          <pc:sldMk cId="273507010" sldId="272"/>
        </pc:sldMkLst>
        <pc:spChg chg="add mod">
          <ac:chgData name="Kutcharlapati, Swapna" userId="S::kutcharl@marshall.usc.edu::bb33dd12-ed3e-4eb2-883d-5d34dd39f8c3" providerId="AD" clId="Web-{3983C884-7C98-F468-6322-2B5178CE7A8F}" dt="2019-02-08T07:39:33.245" v="356" actId="14100"/>
          <ac:spMkLst>
            <pc:docMk/>
            <pc:sldMk cId="273507010" sldId="272"/>
            <ac:spMk id="2" creationId="{A3A2700D-9735-4A9E-BF49-283D23F1BC3B}"/>
          </ac:spMkLst>
        </pc:spChg>
        <pc:picChg chg="mod">
          <ac:chgData name="Kutcharlapati, Swapna" userId="S::kutcharl@marshall.usc.edu::bb33dd12-ed3e-4eb2-883d-5d34dd39f8c3" providerId="AD" clId="Web-{3983C884-7C98-F468-6322-2B5178CE7A8F}" dt="2019-02-08T07:38:41.464" v="347" actId="1076"/>
          <ac:picMkLst>
            <pc:docMk/>
            <pc:sldMk cId="273507010" sldId="272"/>
            <ac:picMk id="3" creationId="{89860876-19A2-4B4F-B23A-089E18F97D96}"/>
          </ac:picMkLst>
        </pc:picChg>
        <pc:picChg chg="mod modCrop">
          <ac:chgData name="Kutcharlapati, Swapna" userId="S::kutcharl@marshall.usc.edu::bb33dd12-ed3e-4eb2-883d-5d34dd39f8c3" providerId="AD" clId="Web-{3983C884-7C98-F468-6322-2B5178CE7A8F}" dt="2019-02-08T07:39:24.698" v="355" actId="1076"/>
          <ac:picMkLst>
            <pc:docMk/>
            <pc:sldMk cId="273507010" sldId="272"/>
            <ac:picMk id="12" creationId="{D473BF28-FBCC-4C0B-967E-EC5B5C2E39BB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7:00:05.082" v="43" actId="1076"/>
        <pc:sldMkLst>
          <pc:docMk/>
          <pc:sldMk cId="2406796278" sldId="276"/>
        </pc:sldMkLst>
        <pc:spChg chg="mod">
          <ac:chgData name="Kutcharlapati, Swapna" userId="S::kutcharl@marshall.usc.edu::bb33dd12-ed3e-4eb2-883d-5d34dd39f8c3" providerId="AD" clId="Web-{3983C884-7C98-F468-6322-2B5178CE7A8F}" dt="2019-02-08T06:48:44.502" v="6" actId="1076"/>
          <ac:spMkLst>
            <pc:docMk/>
            <pc:sldMk cId="2406796278" sldId="276"/>
            <ac:spMk id="5" creationId="{249B3130-ACD4-0D41-9F37-FCF038A2DC43}"/>
          </ac:spMkLst>
        </pc:spChg>
        <pc:spChg chg="mod">
          <ac:chgData name="Kutcharlapati, Swapna" userId="S::kutcharl@marshall.usc.edu::bb33dd12-ed3e-4eb2-883d-5d34dd39f8c3" providerId="AD" clId="Web-{3983C884-7C98-F468-6322-2B5178CE7A8F}" dt="2019-02-08T06:59:49.238" v="39" actId="20577"/>
          <ac:spMkLst>
            <pc:docMk/>
            <pc:sldMk cId="2406796278" sldId="276"/>
            <ac:spMk id="14" creationId="{535C0080-36E8-40D4-8E05-7575F14BBC2E}"/>
          </ac:spMkLst>
        </pc:spChg>
        <pc:picChg chg="mod modCrop">
          <ac:chgData name="Kutcharlapati, Swapna" userId="S::kutcharl@marshall.usc.edu::bb33dd12-ed3e-4eb2-883d-5d34dd39f8c3" providerId="AD" clId="Web-{3983C884-7C98-F468-6322-2B5178CE7A8F}" dt="2019-02-08T07:00:05.082" v="43" actId="1076"/>
          <ac:picMkLst>
            <pc:docMk/>
            <pc:sldMk cId="2406796278" sldId="276"/>
            <ac:picMk id="2" creationId="{7C2E87E5-2F1C-4E90-A6F5-5EF0A9301485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6:50:28.690" v="27" actId="1076"/>
        <pc:sldMkLst>
          <pc:docMk/>
          <pc:sldMk cId="3912654092" sldId="278"/>
        </pc:sldMkLst>
        <pc:spChg chg="mod">
          <ac:chgData name="Kutcharlapati, Swapna" userId="S::kutcharl@marshall.usc.edu::bb33dd12-ed3e-4eb2-883d-5d34dd39f8c3" providerId="AD" clId="Web-{3983C884-7C98-F468-6322-2B5178CE7A8F}" dt="2019-02-08T06:50:03.643" v="24" actId="1076"/>
          <ac:spMkLst>
            <pc:docMk/>
            <pc:sldMk cId="3912654092" sldId="278"/>
            <ac:spMk id="4" creationId="{CEFA56BE-B0B2-5341-A986-E0EFF36CB477}"/>
          </ac:spMkLst>
        </pc:spChg>
        <pc:spChg chg="mod">
          <ac:chgData name="Kutcharlapati, Swapna" userId="S::kutcharl@marshall.usc.edu::bb33dd12-ed3e-4eb2-883d-5d34dd39f8c3" providerId="AD" clId="Web-{3983C884-7C98-F468-6322-2B5178CE7A8F}" dt="2019-02-08T06:49:56.846" v="23" actId="14100"/>
          <ac:spMkLst>
            <pc:docMk/>
            <pc:sldMk cId="3912654092" sldId="278"/>
            <ac:spMk id="5" creationId="{1E7EB359-EDEB-4619-B3E9-A5D6B75A6366}"/>
          </ac:spMkLst>
        </pc:spChg>
        <pc:picChg chg="mod modCrop">
          <ac:chgData name="Kutcharlapati, Swapna" userId="S::kutcharl@marshall.usc.edu::bb33dd12-ed3e-4eb2-883d-5d34dd39f8c3" providerId="AD" clId="Web-{3983C884-7C98-F468-6322-2B5178CE7A8F}" dt="2019-02-08T06:50:28.690" v="27" actId="1076"/>
          <ac:picMkLst>
            <pc:docMk/>
            <pc:sldMk cId="3912654092" sldId="278"/>
            <ac:picMk id="2" creationId="{8AE1B787-3403-4B52-8F00-A2F4E74879BD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6:51:30.362" v="37" actId="1076"/>
        <pc:sldMkLst>
          <pc:docMk/>
          <pc:sldMk cId="421062045" sldId="279"/>
        </pc:sldMkLst>
        <pc:spChg chg="mod">
          <ac:chgData name="Kutcharlapati, Swapna" userId="S::kutcharl@marshall.usc.edu::bb33dd12-ed3e-4eb2-883d-5d34dd39f8c3" providerId="AD" clId="Web-{3983C884-7C98-F468-6322-2B5178CE7A8F}" dt="2019-02-08T06:50:56.112" v="33" actId="20577"/>
          <ac:spMkLst>
            <pc:docMk/>
            <pc:sldMk cId="421062045" sldId="279"/>
            <ac:spMk id="5" creationId="{3063B0FC-C145-48D8-BD8D-93AF92313741}"/>
          </ac:spMkLst>
        </pc:spChg>
        <pc:picChg chg="mod modCrop">
          <ac:chgData name="Kutcharlapati, Swapna" userId="S::kutcharl@marshall.usc.edu::bb33dd12-ed3e-4eb2-883d-5d34dd39f8c3" providerId="AD" clId="Web-{3983C884-7C98-F468-6322-2B5178CE7A8F}" dt="2019-02-08T06:51:30.362" v="37" actId="1076"/>
          <ac:picMkLst>
            <pc:docMk/>
            <pc:sldMk cId="421062045" sldId="279"/>
            <ac:picMk id="2" creationId="{117A6B41-7BCA-4EB4-91BA-1FBF67E8D478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7:00:38.113" v="51" actId="1076"/>
        <pc:sldMkLst>
          <pc:docMk/>
          <pc:sldMk cId="268388129" sldId="280"/>
        </pc:sldMkLst>
        <pc:spChg chg="mod">
          <ac:chgData name="Kutcharlapati, Swapna" userId="S::kutcharl@marshall.usc.edu::bb33dd12-ed3e-4eb2-883d-5d34dd39f8c3" providerId="AD" clId="Web-{3983C884-7C98-F468-6322-2B5178CE7A8F}" dt="2019-02-08T07:00:15.160" v="45" actId="20577"/>
          <ac:spMkLst>
            <pc:docMk/>
            <pc:sldMk cId="268388129" sldId="280"/>
            <ac:spMk id="5" creationId="{E59FBD78-79B5-42A9-BACE-15EC65054A42}"/>
          </ac:spMkLst>
        </pc:spChg>
        <pc:picChg chg="mod modCrop">
          <ac:chgData name="Kutcharlapati, Swapna" userId="S::kutcharl@marshall.usc.edu::bb33dd12-ed3e-4eb2-883d-5d34dd39f8c3" providerId="AD" clId="Web-{3983C884-7C98-F468-6322-2B5178CE7A8F}" dt="2019-02-08T07:00:38.113" v="51" actId="1076"/>
          <ac:picMkLst>
            <pc:docMk/>
            <pc:sldMk cId="268388129" sldId="280"/>
            <ac:picMk id="2" creationId="{9B7A7CDC-CF49-4E52-8231-1F6B37CFCB86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7:05:13.551" v="76" actId="20577"/>
        <pc:sldMkLst>
          <pc:docMk/>
          <pc:sldMk cId="3966268778" sldId="297"/>
        </pc:sldMkLst>
        <pc:spChg chg="mod">
          <ac:chgData name="Kutcharlapati, Swapna" userId="S::kutcharl@marshall.usc.edu::bb33dd12-ed3e-4eb2-883d-5d34dd39f8c3" providerId="AD" clId="Web-{3983C884-7C98-F468-6322-2B5178CE7A8F}" dt="2019-02-08T07:05:13.551" v="76" actId="20577"/>
          <ac:spMkLst>
            <pc:docMk/>
            <pc:sldMk cId="3966268778" sldId="297"/>
            <ac:spMk id="6" creationId="{D471E7F8-EF0B-514F-BC0F-F7767D3F2BF2}"/>
          </ac:spMkLst>
        </pc:spChg>
      </pc:sldChg>
      <pc:sldChg chg="modSp">
        <pc:chgData name="Kutcharlapati, Swapna" userId="S::kutcharl@marshall.usc.edu::bb33dd12-ed3e-4eb2-883d-5d34dd39f8c3" providerId="AD" clId="Web-{3983C884-7C98-F468-6322-2B5178CE7A8F}" dt="2019-02-08T07:36:40.323" v="332" actId="1076"/>
        <pc:sldMkLst>
          <pc:docMk/>
          <pc:sldMk cId="3560941538" sldId="307"/>
        </pc:sldMkLst>
        <pc:picChg chg="mod">
          <ac:chgData name="Kutcharlapati, Swapna" userId="S::kutcharl@marshall.usc.edu::bb33dd12-ed3e-4eb2-883d-5d34dd39f8c3" providerId="AD" clId="Web-{3983C884-7C98-F468-6322-2B5178CE7A8F}" dt="2019-02-08T07:35:54.526" v="321" actId="1076"/>
          <ac:picMkLst>
            <pc:docMk/>
            <pc:sldMk cId="3560941538" sldId="307"/>
            <ac:picMk id="3" creationId="{D1E1F7EE-ABFA-44BB-8995-3FFD8CA27E73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21.151" v="328" actId="1076"/>
          <ac:picMkLst>
            <pc:docMk/>
            <pc:sldMk cId="3560941538" sldId="307"/>
            <ac:picMk id="5" creationId="{143AD419-05E1-4C84-A2DB-83857E257DE3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40.323" v="332" actId="1076"/>
          <ac:picMkLst>
            <pc:docMk/>
            <pc:sldMk cId="3560941538" sldId="307"/>
            <ac:picMk id="6" creationId="{EBE78DB1-5EBA-4774-BB6B-D368536C6FE9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27.604" v="330" actId="1076"/>
          <ac:picMkLst>
            <pc:docMk/>
            <pc:sldMk cId="3560941538" sldId="307"/>
            <ac:picMk id="7" creationId="{7745666C-2939-4476-861B-44F63561301C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32.401" v="331" actId="1076"/>
          <ac:picMkLst>
            <pc:docMk/>
            <pc:sldMk cId="3560941538" sldId="307"/>
            <ac:picMk id="8" creationId="{0BD3E09F-6A1B-4DC0-96B1-07880FC87459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16.385" v="326" actId="1076"/>
          <ac:picMkLst>
            <pc:docMk/>
            <pc:sldMk cId="3560941538" sldId="307"/>
            <ac:picMk id="10" creationId="{625EA6F7-AAEA-4DB6-989C-CF72F6DBC74E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6:13.995" v="325" actId="1076"/>
          <ac:picMkLst>
            <pc:docMk/>
            <pc:sldMk cId="3560941538" sldId="307"/>
            <ac:picMk id="14" creationId="{BD1A8E8E-55C5-4129-A2C9-070C88EAA004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35:50.901" v="320" actId="1076"/>
          <ac:picMkLst>
            <pc:docMk/>
            <pc:sldMk cId="3560941538" sldId="307"/>
            <ac:picMk id="26" creationId="{9893E844-275E-4697-BE04-F872F556DA10}"/>
          </ac:picMkLst>
        </pc:picChg>
      </pc:sldChg>
      <pc:sldChg chg="modSp">
        <pc:chgData name="Kutcharlapati, Swapna" userId="S::kutcharl@marshall.usc.edu::bb33dd12-ed3e-4eb2-883d-5d34dd39f8c3" providerId="AD" clId="Web-{3983C884-7C98-F468-6322-2B5178CE7A8F}" dt="2019-02-08T07:05:17.551" v="80" actId="20577"/>
        <pc:sldMkLst>
          <pc:docMk/>
          <pc:sldMk cId="1471949767" sldId="314"/>
        </pc:sldMkLst>
        <pc:spChg chg="mod">
          <ac:chgData name="Kutcharlapati, Swapna" userId="S::kutcharl@marshall.usc.edu::bb33dd12-ed3e-4eb2-883d-5d34dd39f8c3" providerId="AD" clId="Web-{3983C884-7C98-F468-6322-2B5178CE7A8F}" dt="2019-02-08T07:05:17.551" v="80" actId="20577"/>
          <ac:spMkLst>
            <pc:docMk/>
            <pc:sldMk cId="1471949767" sldId="314"/>
            <ac:spMk id="6" creationId="{E56C8D27-ADC4-364A-8383-394F76080AD4}"/>
          </ac:spMkLst>
        </pc:spChg>
      </pc:sldChg>
      <pc:sldChg chg="modSp">
        <pc:chgData name="Kutcharlapati, Swapna" userId="S::kutcharl@marshall.usc.edu::bb33dd12-ed3e-4eb2-883d-5d34dd39f8c3" providerId="AD" clId="Web-{3983C884-7C98-F468-6322-2B5178CE7A8F}" dt="2019-02-08T07:17:02.726" v="104" actId="1076"/>
        <pc:sldMkLst>
          <pc:docMk/>
          <pc:sldMk cId="2574941228" sldId="315"/>
        </pc:sldMkLst>
        <pc:picChg chg="mod">
          <ac:chgData name="Kutcharlapati, Swapna" userId="S::kutcharl@marshall.usc.edu::bb33dd12-ed3e-4eb2-883d-5d34dd39f8c3" providerId="AD" clId="Web-{3983C884-7C98-F468-6322-2B5178CE7A8F}" dt="2019-02-08T07:17:02.726" v="104" actId="1076"/>
          <ac:picMkLst>
            <pc:docMk/>
            <pc:sldMk cId="2574941228" sldId="315"/>
            <ac:picMk id="4" creationId="{F182B058-1A14-4DC1-9FEE-3335CA5B4FE9}"/>
          </ac:picMkLst>
        </pc:picChg>
      </pc:sldChg>
      <pc:sldChg chg="addSp delSp modSp">
        <pc:chgData name="Kutcharlapati, Swapna" userId="S::kutcharl@marshall.usc.edu::bb33dd12-ed3e-4eb2-883d-5d34dd39f8c3" providerId="AD" clId="Web-{3983C884-7C98-F468-6322-2B5178CE7A8F}" dt="2019-02-08T07:33:40.947" v="173" actId="1076"/>
        <pc:sldMkLst>
          <pc:docMk/>
          <pc:sldMk cId="1601901507" sldId="324"/>
        </pc:sldMkLst>
        <pc:spChg chg="add">
          <ac:chgData name="Kutcharlapati, Swapna" userId="S::kutcharl@marshall.usc.edu::bb33dd12-ed3e-4eb2-883d-5d34dd39f8c3" providerId="AD" clId="Web-{3983C884-7C98-F468-6322-2B5178CE7A8F}" dt="2019-02-08T07:32:49.213" v="129"/>
          <ac:spMkLst>
            <pc:docMk/>
            <pc:sldMk cId="1601901507" sldId="324"/>
            <ac:spMk id="2" creationId="{4D105CE3-3511-4E34-B391-45A381CD91D4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244" v="130"/>
          <ac:spMkLst>
            <pc:docMk/>
            <pc:sldMk cId="1601901507" sldId="324"/>
            <ac:spMk id="3" creationId="{26B03511-4078-49BC-AA61-A364BED50674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307" v="131"/>
          <ac:spMkLst>
            <pc:docMk/>
            <pc:sldMk cId="1601901507" sldId="324"/>
            <ac:spMk id="4" creationId="{A5630455-5006-4109-BB33-24A74E1CFF29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369" v="132"/>
          <ac:spMkLst>
            <pc:docMk/>
            <pc:sldMk cId="1601901507" sldId="324"/>
            <ac:spMk id="6" creationId="{41FBF611-430A-4D19-9327-1BC2A3D08674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416" v="133"/>
          <ac:spMkLst>
            <pc:docMk/>
            <pc:sldMk cId="1601901507" sldId="324"/>
            <ac:spMk id="8" creationId="{1083DD6F-3FC5-41D3-AB93-A2AC298CD06D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479" v="134"/>
          <ac:spMkLst>
            <pc:docMk/>
            <pc:sldMk cId="1601901507" sldId="324"/>
            <ac:spMk id="10" creationId="{5F193C79-97AA-4F33-8DF8-8F2BC149AFC3}"/>
          </ac:spMkLst>
        </pc:spChg>
        <pc:spChg chg="del">
          <ac:chgData name="Kutcharlapati, Swapna" userId="S::kutcharl@marshall.usc.edu::bb33dd12-ed3e-4eb2-883d-5d34dd39f8c3" providerId="AD" clId="Web-{3983C884-7C98-F468-6322-2B5178CE7A8F}" dt="2019-02-08T07:32:48.322" v="127"/>
          <ac:spMkLst>
            <pc:docMk/>
            <pc:sldMk cId="1601901507" sldId="324"/>
            <ac:spMk id="11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3983C884-7C98-F468-6322-2B5178CE7A8F}" dt="2019-02-08T07:32:48.322" v="128"/>
          <ac:spMkLst>
            <pc:docMk/>
            <pc:sldMk cId="1601901507" sldId="324"/>
            <ac:spMk id="12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3983C884-7C98-F468-6322-2B5178CE7A8F}" dt="2019-02-08T07:32:48.322" v="126"/>
          <ac:spMkLst>
            <pc:docMk/>
            <pc:sldMk cId="1601901507" sldId="324"/>
            <ac:spMk id="14" creationId="{00000000-0000-0000-0000-000000000000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557" v="135"/>
          <ac:spMkLst>
            <pc:docMk/>
            <pc:sldMk cId="1601901507" sldId="324"/>
            <ac:spMk id="18" creationId="{5C116C8E-444E-4C08-9463-C1249EEE8312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604" v="136"/>
          <ac:spMkLst>
            <pc:docMk/>
            <pc:sldMk cId="1601901507" sldId="324"/>
            <ac:spMk id="20" creationId="{DE0CF085-35C5-4FF2-A820-C59FADEB1D9E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619" v="137"/>
          <ac:spMkLst>
            <pc:docMk/>
            <pc:sldMk cId="1601901507" sldId="324"/>
            <ac:spMk id="22" creationId="{C9D12D05-186A-4786-BF7C-488BBAAB7DC0}"/>
          </ac:spMkLst>
        </pc:spChg>
        <pc:spChg chg="add mod">
          <ac:chgData name="Kutcharlapati, Swapna" userId="S::kutcharl@marshall.usc.edu::bb33dd12-ed3e-4eb2-883d-5d34dd39f8c3" providerId="AD" clId="Web-{3983C884-7C98-F468-6322-2B5178CE7A8F}" dt="2019-02-08T07:32:56.682" v="141" actId="1076"/>
          <ac:spMkLst>
            <pc:docMk/>
            <pc:sldMk cId="1601901507" sldId="324"/>
            <ac:spMk id="24" creationId="{94301F1D-192C-4219-A718-657A46540EBF}"/>
          </ac:spMkLst>
        </pc:spChg>
        <pc:spChg chg="add mod">
          <ac:chgData name="Kutcharlapati, Swapna" userId="S::kutcharl@marshall.usc.edu::bb33dd12-ed3e-4eb2-883d-5d34dd39f8c3" providerId="AD" clId="Web-{3983C884-7C98-F468-6322-2B5178CE7A8F}" dt="2019-02-08T07:33:40.947" v="173" actId="1076"/>
          <ac:spMkLst>
            <pc:docMk/>
            <pc:sldMk cId="1601901507" sldId="324"/>
            <ac:spMk id="26" creationId="{C96C51FA-E783-4F11-848A-3818B6E19E1A}"/>
          </ac:spMkLst>
        </pc:spChg>
        <pc:spChg chg="add">
          <ac:chgData name="Kutcharlapati, Swapna" userId="S::kutcharl@marshall.usc.edu::bb33dd12-ed3e-4eb2-883d-5d34dd39f8c3" providerId="AD" clId="Web-{3983C884-7C98-F468-6322-2B5178CE7A8F}" dt="2019-02-08T07:32:49.650" v="140"/>
          <ac:spMkLst>
            <pc:docMk/>
            <pc:sldMk cId="1601901507" sldId="324"/>
            <ac:spMk id="28" creationId="{5C2C801B-3A3B-4D54-AF38-34D7DFF1DF43}"/>
          </ac:spMkLst>
        </pc:spChg>
      </pc:sldChg>
      <pc:sldChg chg="modSp">
        <pc:chgData name="Kutcharlapati, Swapna" userId="S::kutcharl@marshall.usc.edu::bb33dd12-ed3e-4eb2-883d-5d34dd39f8c3" providerId="AD" clId="Web-{3983C884-7C98-F468-6322-2B5178CE7A8F}" dt="2019-02-08T07:54:15.517" v="382" actId="20577"/>
        <pc:sldMkLst>
          <pc:docMk/>
          <pc:sldMk cId="1811642425" sldId="326"/>
        </pc:sldMkLst>
        <pc:spChg chg="mod">
          <ac:chgData name="Kutcharlapati, Swapna" userId="S::kutcharl@marshall.usc.edu::bb33dd12-ed3e-4eb2-883d-5d34dd39f8c3" providerId="AD" clId="Web-{3983C884-7C98-F468-6322-2B5178CE7A8F}" dt="2019-02-08T07:54:15.517" v="382" actId="20577"/>
          <ac:spMkLst>
            <pc:docMk/>
            <pc:sldMk cId="1811642425" sldId="326"/>
            <ac:spMk id="3" creationId="{5603AA19-D25E-4A05-980D-8A389C4DB364}"/>
          </ac:spMkLst>
        </pc:spChg>
        <pc:spChg chg="mod">
          <ac:chgData name="Kutcharlapati, Swapna" userId="S::kutcharl@marshall.usc.edu::bb33dd12-ed3e-4eb2-883d-5d34dd39f8c3" providerId="AD" clId="Web-{3983C884-7C98-F468-6322-2B5178CE7A8F}" dt="2019-02-08T07:54:09.218" v="373" actId="20577"/>
          <ac:spMkLst>
            <pc:docMk/>
            <pc:sldMk cId="1811642425" sldId="326"/>
            <ac:spMk id="4" creationId="{2ECA6142-E41B-48A0-8D68-9E1403143ADE}"/>
          </ac:spMkLst>
        </pc:spChg>
        <pc:picChg chg="mod">
          <ac:chgData name="Kutcharlapati, Swapna" userId="S::kutcharl@marshall.usc.edu::bb33dd12-ed3e-4eb2-883d-5d34dd39f8c3" providerId="AD" clId="Web-{3983C884-7C98-F468-6322-2B5178CE7A8F}" dt="2019-02-08T07:34:39.260" v="307" actId="1076"/>
          <ac:picMkLst>
            <pc:docMk/>
            <pc:sldMk cId="1811642425" sldId="326"/>
            <ac:picMk id="5" creationId="{5442AC9F-8186-4FC5-B463-E66CE82E89E9}"/>
          </ac:picMkLst>
        </pc:picChg>
      </pc:sldChg>
      <pc:sldChg chg="del">
        <pc:chgData name="Kutcharlapati, Swapna" userId="S::kutcharl@marshall.usc.edu::bb33dd12-ed3e-4eb2-883d-5d34dd39f8c3" providerId="AD" clId="Web-{3983C884-7C98-F468-6322-2B5178CE7A8F}" dt="2019-02-08T07:16:32.133" v="103"/>
        <pc:sldMkLst>
          <pc:docMk/>
          <pc:sldMk cId="2931803666" sldId="333"/>
        </pc:sldMkLst>
      </pc:sldChg>
      <pc:sldChg chg="modSp new">
        <pc:chgData name="Kutcharlapati, Swapna" userId="S::kutcharl@marshall.usc.edu::bb33dd12-ed3e-4eb2-883d-5d34dd39f8c3" providerId="AD" clId="Web-{3983C884-7C98-F468-6322-2B5178CE7A8F}" dt="2019-02-08T07:05:23.723" v="84" actId="20577"/>
        <pc:sldMkLst>
          <pc:docMk/>
          <pc:sldMk cId="318874096" sldId="337"/>
        </pc:sldMkLst>
        <pc:spChg chg="mod">
          <ac:chgData name="Kutcharlapati, Swapna" userId="S::kutcharl@marshall.usc.edu::bb33dd12-ed3e-4eb2-883d-5d34dd39f8c3" providerId="AD" clId="Web-{3983C884-7C98-F468-6322-2B5178CE7A8F}" dt="2019-02-08T07:05:23.723" v="84" actId="20577"/>
          <ac:spMkLst>
            <pc:docMk/>
            <pc:sldMk cId="318874096" sldId="337"/>
            <ac:spMk id="2" creationId="{E471CFF3-1CDE-48F8-9B8E-D505B0C6F6C9}"/>
          </ac:spMkLst>
        </pc:spChg>
      </pc:sldChg>
      <pc:sldChg chg="modSp new">
        <pc:chgData name="Kutcharlapati, Swapna" userId="S::kutcharl@marshall.usc.edu::bb33dd12-ed3e-4eb2-883d-5d34dd39f8c3" providerId="AD" clId="Web-{3983C884-7C98-F468-6322-2B5178CE7A8F}" dt="2019-02-08T07:05:27.114" v="88" actId="20577"/>
        <pc:sldMkLst>
          <pc:docMk/>
          <pc:sldMk cId="980852002" sldId="338"/>
        </pc:sldMkLst>
        <pc:spChg chg="mod">
          <ac:chgData name="Kutcharlapati, Swapna" userId="S::kutcharl@marshall.usc.edu::bb33dd12-ed3e-4eb2-883d-5d34dd39f8c3" providerId="AD" clId="Web-{3983C884-7C98-F468-6322-2B5178CE7A8F}" dt="2019-02-08T07:05:27.114" v="88" actId="20577"/>
          <ac:spMkLst>
            <pc:docMk/>
            <pc:sldMk cId="980852002" sldId="338"/>
            <ac:spMk id="2" creationId="{0FD2C972-B822-4AC5-BDCA-673181457998}"/>
          </ac:spMkLst>
        </pc:spChg>
      </pc:sldChg>
      <pc:sldChg chg="modSp new">
        <pc:chgData name="Kutcharlapati, Swapna" userId="S::kutcharl@marshall.usc.edu::bb33dd12-ed3e-4eb2-883d-5d34dd39f8c3" providerId="AD" clId="Web-{3983C884-7C98-F468-6322-2B5178CE7A8F}" dt="2019-02-08T07:05:34.645" v="92" actId="20577"/>
        <pc:sldMkLst>
          <pc:docMk/>
          <pc:sldMk cId="2003893941" sldId="339"/>
        </pc:sldMkLst>
        <pc:spChg chg="mod">
          <ac:chgData name="Kutcharlapati, Swapna" userId="S::kutcharl@marshall.usc.edu::bb33dd12-ed3e-4eb2-883d-5d34dd39f8c3" providerId="AD" clId="Web-{3983C884-7C98-F468-6322-2B5178CE7A8F}" dt="2019-02-08T07:05:34.645" v="92" actId="20577"/>
          <ac:spMkLst>
            <pc:docMk/>
            <pc:sldMk cId="2003893941" sldId="339"/>
            <ac:spMk id="2" creationId="{29BB93B7-41B1-4056-9ECD-8905F3E0C745}"/>
          </ac:spMkLst>
        </pc:spChg>
      </pc:sldChg>
      <pc:sldChg chg="addSp delSp modSp add replId">
        <pc:chgData name="Kutcharlapati, Swapna" userId="S::kutcharl@marshall.usc.edu::bb33dd12-ed3e-4eb2-883d-5d34dd39f8c3" providerId="AD" clId="Web-{3983C884-7C98-F468-6322-2B5178CE7A8F}" dt="2019-02-08T07:51:12.483" v="372" actId="1076"/>
        <pc:sldMkLst>
          <pc:docMk/>
          <pc:sldMk cId="4068606659" sldId="340"/>
        </pc:sldMkLst>
        <pc:spChg chg="add mod">
          <ac:chgData name="Kutcharlapati, Swapna" userId="S::kutcharl@marshall.usc.edu::bb33dd12-ed3e-4eb2-883d-5d34dd39f8c3" providerId="AD" clId="Web-{3983C884-7C98-F468-6322-2B5178CE7A8F}" dt="2019-02-08T07:17:50.070" v="125" actId="1076"/>
          <ac:spMkLst>
            <pc:docMk/>
            <pc:sldMk cId="4068606659" sldId="340"/>
            <ac:spMk id="9" creationId="{3591399B-6096-4020-ABF5-3C2AAD9D508D}"/>
          </ac:spMkLst>
        </pc:spChg>
        <pc:picChg chg="mod modCrop">
          <ac:chgData name="Kutcharlapati, Swapna" userId="S::kutcharl@marshall.usc.edu::bb33dd12-ed3e-4eb2-883d-5d34dd39f8c3" providerId="AD" clId="Web-{3983C884-7C98-F468-6322-2B5178CE7A8F}" dt="2019-02-08T07:51:12.483" v="372" actId="1076"/>
          <ac:picMkLst>
            <pc:docMk/>
            <pc:sldMk cId="4068606659" sldId="340"/>
            <ac:picMk id="3" creationId="{4F82E6EE-B534-4859-967A-08EBF6C3166D}"/>
          </ac:picMkLst>
        </pc:picChg>
        <pc:picChg chg="del">
          <ac:chgData name="Kutcharlapati, Swapna" userId="S::kutcharl@marshall.usc.edu::bb33dd12-ed3e-4eb2-883d-5d34dd39f8c3" providerId="AD" clId="Web-{3983C884-7C98-F468-6322-2B5178CE7A8F}" dt="2019-02-08T07:17:18.820" v="110"/>
          <ac:picMkLst>
            <pc:docMk/>
            <pc:sldMk cId="4068606659" sldId="340"/>
            <ac:picMk id="5" creationId="{143AD419-05E1-4C84-A2DB-83857E257DE3}"/>
          </ac:picMkLst>
        </pc:picChg>
        <pc:picChg chg="del">
          <ac:chgData name="Kutcharlapati, Swapna" userId="S::kutcharl@marshall.usc.edu::bb33dd12-ed3e-4eb2-883d-5d34dd39f8c3" providerId="AD" clId="Web-{3983C884-7C98-F468-6322-2B5178CE7A8F}" dt="2019-02-08T07:17:18.820" v="109"/>
          <ac:picMkLst>
            <pc:docMk/>
            <pc:sldMk cId="4068606659" sldId="340"/>
            <ac:picMk id="6" creationId="{EBE78DB1-5EBA-4774-BB6B-D368536C6FE9}"/>
          </ac:picMkLst>
        </pc:picChg>
        <pc:picChg chg="mod">
          <ac:chgData name="Kutcharlapati, Swapna" userId="S::kutcharl@marshall.usc.edu::bb33dd12-ed3e-4eb2-883d-5d34dd39f8c3" providerId="AD" clId="Web-{3983C884-7C98-F468-6322-2B5178CE7A8F}" dt="2019-02-08T07:50:59.343" v="370" actId="1076"/>
          <ac:picMkLst>
            <pc:docMk/>
            <pc:sldMk cId="4068606659" sldId="340"/>
            <ac:picMk id="7" creationId="{BBC2CDF4-6660-47D9-88D7-C7A89E70C697}"/>
          </ac:picMkLst>
        </pc:picChg>
        <pc:picChg chg="del">
          <ac:chgData name="Kutcharlapati, Swapna" userId="S::kutcharl@marshall.usc.edu::bb33dd12-ed3e-4eb2-883d-5d34dd39f8c3" providerId="AD" clId="Web-{3983C884-7C98-F468-6322-2B5178CE7A8F}" dt="2019-02-08T07:17:18.820" v="108"/>
          <ac:picMkLst>
            <pc:docMk/>
            <pc:sldMk cId="4068606659" sldId="340"/>
            <ac:picMk id="8" creationId="{0BD3E09F-6A1B-4DC0-96B1-07880FC87459}"/>
          </ac:picMkLst>
        </pc:picChg>
        <pc:picChg chg="del">
          <ac:chgData name="Kutcharlapati, Swapna" userId="S::kutcharl@marshall.usc.edu::bb33dd12-ed3e-4eb2-883d-5d34dd39f8c3" providerId="AD" clId="Web-{3983C884-7C98-F468-6322-2B5178CE7A8F}" dt="2019-02-08T07:17:18.820" v="107"/>
          <ac:picMkLst>
            <pc:docMk/>
            <pc:sldMk cId="4068606659" sldId="340"/>
            <ac:picMk id="14" creationId="{BD1A8E8E-55C5-4129-A2C9-070C88EAA004}"/>
          </ac:picMkLst>
        </pc:picChg>
        <pc:picChg chg="del">
          <ac:chgData name="Kutcharlapati, Swapna" userId="S::kutcharl@marshall.usc.edu::bb33dd12-ed3e-4eb2-883d-5d34dd39f8c3" providerId="AD" clId="Web-{3983C884-7C98-F468-6322-2B5178CE7A8F}" dt="2019-02-08T07:17:18.820" v="106"/>
          <ac:picMkLst>
            <pc:docMk/>
            <pc:sldMk cId="4068606659" sldId="340"/>
            <ac:picMk id="26" creationId="{9893E844-275E-4697-BE04-F872F556DA10}"/>
          </ac:picMkLst>
        </pc:picChg>
      </pc:sldChg>
      <pc:sldChg chg="add del replId">
        <pc:chgData name="Kutcharlapati, Swapna" userId="S::kutcharl@marshall.usc.edu::bb33dd12-ed3e-4eb2-883d-5d34dd39f8c3" providerId="AD" clId="Web-{3983C884-7C98-F468-6322-2B5178CE7A8F}" dt="2019-02-08T07:17:23.930" v="112"/>
        <pc:sldMkLst>
          <pc:docMk/>
          <pc:sldMk cId="1471877120" sldId="341"/>
        </pc:sldMkLst>
      </pc:sldChg>
    </pc:docChg>
  </pc:docChgLst>
  <pc:docChgLst>
    <pc:chgData name="Nelakuditi, Manasa" userId="S::nelakudi@marshall.usc.edu::fce4bab8-7afd-4719-8609-4b9872d62cd6" providerId="AD" clId="Web-{DE0B19D7-31D0-BC36-4D99-3921D7C3A238}"/>
    <pc:docChg chg="modSld">
      <pc:chgData name="Nelakuditi, Manasa" userId="S::nelakudi@marshall.usc.edu::fce4bab8-7afd-4719-8609-4b9872d62cd6" providerId="AD" clId="Web-{DE0B19D7-31D0-BC36-4D99-3921D7C3A238}" dt="2019-01-18T15:13:45.451" v="3" actId="1076"/>
      <pc:docMkLst>
        <pc:docMk/>
      </pc:docMkLst>
    </pc:docChg>
  </pc:docChgLst>
  <pc:docChgLst>
    <pc:chgData name="Kutcharlapati, Swapna" userId="S::kutcharl@marshall.usc.edu::bb33dd12-ed3e-4eb2-883d-5d34dd39f8c3" providerId="AD" clId="Web-{4107A078-9794-9FF6-4EDD-105C76EFDDE8}"/>
    <pc:docChg chg="modSld">
      <pc:chgData name="Kutcharlapati, Swapna" userId="S::kutcharl@marshall.usc.edu::bb33dd12-ed3e-4eb2-883d-5d34dd39f8c3" providerId="AD" clId="Web-{4107A078-9794-9FF6-4EDD-105C76EFDDE8}" dt="2019-01-18T08:01:55.998" v="92"/>
      <pc:docMkLst>
        <pc:docMk/>
      </pc:docMkLst>
      <pc:sldChg chg="modSp">
        <pc:chgData name="Kutcharlapati, Swapna" userId="S::kutcharl@marshall.usc.edu::bb33dd12-ed3e-4eb2-883d-5d34dd39f8c3" providerId="AD" clId="Web-{4107A078-9794-9FF6-4EDD-105C76EFDDE8}" dt="2019-01-18T07:59:35.638" v="71" actId="1076"/>
        <pc:sldMkLst>
          <pc:docMk/>
          <pc:sldMk cId="3393205937" sldId="256"/>
        </pc:sldMkLst>
        <pc:spChg chg="mod">
          <ac:chgData name="Kutcharlapati, Swapna" userId="S::kutcharl@marshall.usc.edu::bb33dd12-ed3e-4eb2-883d-5d34dd39f8c3" providerId="AD" clId="Web-{4107A078-9794-9FF6-4EDD-105C76EFDDE8}" dt="2019-01-18T07:59:35.638" v="71" actId="1076"/>
          <ac:spMkLst>
            <pc:docMk/>
            <pc:sldMk cId="3393205937" sldId="256"/>
            <ac:spMk id="12" creationId="{00000000-0000-0000-0000-000000000000}"/>
          </ac:spMkLst>
        </pc:spChg>
      </pc:sldChg>
    </pc:docChg>
  </pc:docChgLst>
  <pc:docChgLst>
    <pc:chgData name="Nelakuditi, Manasa" userId="S::nelakudi@marshall.usc.edu::fce4bab8-7afd-4719-8609-4b9872d62cd6" providerId="AD" clId="Web-{EE40D505-EBDF-D014-10F8-91F9CB3E665F}"/>
    <pc:docChg chg="modSld">
      <pc:chgData name="Nelakuditi, Manasa" userId="S::nelakudi@marshall.usc.edu::fce4bab8-7afd-4719-8609-4b9872d62cd6" providerId="AD" clId="Web-{EE40D505-EBDF-D014-10F8-91F9CB3E665F}" dt="2019-01-18T02:58:54.820" v="6" actId="1076"/>
      <pc:docMkLst>
        <pc:docMk/>
      </pc:docMkLst>
    </pc:docChg>
  </pc:docChgLst>
  <pc:docChgLst>
    <pc:chgData name="Mingyu Liao" userId="a45aa40f-83c9-45af-b8d8-c77b0ed533b0" providerId="ADAL" clId="{4CABB195-8EAD-4118-86C1-90AD1A869D75}"/>
    <pc:docChg chg="undo custSel addSld delSld modSld">
      <pc:chgData name="Mingyu Liao" userId="a45aa40f-83c9-45af-b8d8-c77b0ed533b0" providerId="ADAL" clId="{4CABB195-8EAD-4118-86C1-90AD1A869D75}" dt="2019-01-18T04:42:18.846" v="916" actId="1076"/>
      <pc:docMkLst>
        <pc:docMk/>
      </pc:docMkLst>
      <pc:sldChg chg="addSp delSp modSp">
        <pc:chgData name="Mingyu Liao" userId="a45aa40f-83c9-45af-b8d8-c77b0ed533b0" providerId="ADAL" clId="{4CABB195-8EAD-4118-86C1-90AD1A869D75}" dt="2019-01-18T04:36:23.207" v="839" actId="1076"/>
        <pc:sldMkLst>
          <pc:docMk/>
          <pc:sldMk cId="321925279" sldId="293"/>
        </pc:sldMkLst>
        <pc:spChg chg="mod">
          <ac:chgData name="Mingyu Liao" userId="a45aa40f-83c9-45af-b8d8-c77b0ed533b0" providerId="ADAL" clId="{4CABB195-8EAD-4118-86C1-90AD1A869D75}" dt="2019-01-18T04:36:23.207" v="839" actId="1076"/>
          <ac:spMkLst>
            <pc:docMk/>
            <pc:sldMk cId="321925279" sldId="293"/>
            <ac:spMk id="2" creationId="{4F73C2D0-C500-4DFC-B2B6-3E4FF7E98C03}"/>
          </ac:spMkLst>
        </pc:spChg>
        <pc:graphicFrameChg chg="add del">
          <ac:chgData name="Mingyu Liao" userId="a45aa40f-83c9-45af-b8d8-c77b0ed533b0" providerId="ADAL" clId="{4CABB195-8EAD-4118-86C1-90AD1A869D75}" dt="2019-01-18T04:00:52.824" v="119" actId="478"/>
          <ac:graphicFrameMkLst>
            <pc:docMk/>
            <pc:sldMk cId="321925279" sldId="293"/>
            <ac:graphicFrameMk id="6" creationId="{7744A733-C26C-48AE-9E86-9F8BC159DD5E}"/>
          </ac:graphicFrameMkLst>
        </pc:graphicFrameChg>
        <pc:picChg chg="add mod">
          <ac:chgData name="Mingyu Liao" userId="a45aa40f-83c9-45af-b8d8-c77b0ed533b0" providerId="ADAL" clId="{4CABB195-8EAD-4118-86C1-90AD1A869D75}" dt="2019-01-18T04:10:24.633" v="274" actId="14100"/>
          <ac:picMkLst>
            <pc:docMk/>
            <pc:sldMk cId="321925279" sldId="293"/>
            <ac:picMk id="3" creationId="{99BFC825-0852-4D33-BB4B-5FD1DE25B638}"/>
          </ac:picMkLst>
        </pc:picChg>
        <pc:picChg chg="del">
          <ac:chgData name="Mingyu Liao" userId="a45aa40f-83c9-45af-b8d8-c77b0ed533b0" providerId="ADAL" clId="{4CABB195-8EAD-4118-86C1-90AD1A869D75}" dt="2019-01-18T03:47:08.765" v="0" actId="478"/>
          <ac:picMkLst>
            <pc:docMk/>
            <pc:sldMk cId="321925279" sldId="293"/>
            <ac:picMk id="8" creationId="{70C23F88-936D-4893-BA1D-8EB394AE05DA}"/>
          </ac:picMkLst>
        </pc:picChg>
        <pc:cxnChg chg="add mod">
          <ac:chgData name="Mingyu Liao" userId="a45aa40f-83c9-45af-b8d8-c77b0ed533b0" providerId="ADAL" clId="{4CABB195-8EAD-4118-86C1-90AD1A869D75}" dt="2019-01-18T04:16:49.425" v="411" actId="14100"/>
          <ac:cxnSpMkLst>
            <pc:docMk/>
            <pc:sldMk cId="321925279" sldId="293"/>
            <ac:cxnSpMk id="8" creationId="{0CA057F7-CE10-430A-A20C-04B85D801FE4}"/>
          </ac:cxnSpMkLst>
        </pc:cxnChg>
      </pc:sldChg>
      <pc:sldChg chg="addSp delSp modSp">
        <pc:chgData name="Mingyu Liao" userId="a45aa40f-83c9-45af-b8d8-c77b0ed533b0" providerId="ADAL" clId="{4CABB195-8EAD-4118-86C1-90AD1A869D75}" dt="2019-01-18T04:36:18.215" v="838" actId="1076"/>
        <pc:sldMkLst>
          <pc:docMk/>
          <pc:sldMk cId="908866224" sldId="294"/>
        </pc:sldMkLst>
        <pc:spChg chg="add mod">
          <ac:chgData name="Mingyu Liao" userId="a45aa40f-83c9-45af-b8d8-c77b0ed533b0" providerId="ADAL" clId="{4CABB195-8EAD-4118-86C1-90AD1A869D75}" dt="2019-01-18T04:36:18.215" v="838" actId="1076"/>
          <ac:spMkLst>
            <pc:docMk/>
            <pc:sldMk cId="908866224" sldId="294"/>
            <ac:spMk id="7" creationId="{30253783-AE33-41EC-AA21-C72A37C2F6F2}"/>
          </ac:spMkLst>
        </pc:spChg>
        <pc:picChg chg="del">
          <ac:chgData name="Mingyu Liao" userId="a45aa40f-83c9-45af-b8d8-c77b0ed533b0" providerId="ADAL" clId="{4CABB195-8EAD-4118-86C1-90AD1A869D75}" dt="2019-01-18T03:47:10.987" v="1" actId="478"/>
          <ac:picMkLst>
            <pc:docMk/>
            <pc:sldMk cId="908866224" sldId="294"/>
            <ac:picMk id="2" creationId="{36A2D00D-4025-4596-9AA9-824D4793E363}"/>
          </ac:picMkLst>
        </pc:picChg>
        <pc:picChg chg="add mod">
          <ac:chgData name="Mingyu Liao" userId="a45aa40f-83c9-45af-b8d8-c77b0ed533b0" providerId="ADAL" clId="{4CABB195-8EAD-4118-86C1-90AD1A869D75}" dt="2019-01-18T04:11:19.674" v="277" actId="14100"/>
          <ac:picMkLst>
            <pc:docMk/>
            <pc:sldMk cId="908866224" sldId="294"/>
            <ac:picMk id="4" creationId="{3B1C4B9B-0D60-40B2-AD15-B3FBD41B9727}"/>
          </ac:picMkLst>
        </pc:picChg>
        <pc:cxnChg chg="add mod">
          <ac:chgData name="Mingyu Liao" userId="a45aa40f-83c9-45af-b8d8-c77b0ed533b0" providerId="ADAL" clId="{4CABB195-8EAD-4118-86C1-90AD1A869D75}" dt="2019-01-18T04:17:26.704" v="414" actId="1076"/>
          <ac:cxnSpMkLst>
            <pc:docMk/>
            <pc:sldMk cId="908866224" sldId="294"/>
            <ac:cxnSpMk id="9" creationId="{A5004751-CE0A-450B-B152-93A6E0DAA5D6}"/>
          </ac:cxnSpMkLst>
        </pc:cxnChg>
      </pc:sldChg>
      <pc:sldChg chg="addSp modSp add">
        <pc:chgData name="Mingyu Liao" userId="a45aa40f-83c9-45af-b8d8-c77b0ed533b0" providerId="ADAL" clId="{4CABB195-8EAD-4118-86C1-90AD1A869D75}" dt="2019-01-18T04:36:37.135" v="840" actId="1076"/>
        <pc:sldMkLst>
          <pc:docMk/>
          <pc:sldMk cId="931354153" sldId="327"/>
        </pc:sldMkLst>
        <pc:spChg chg="mod">
          <ac:chgData name="Mingyu Liao" userId="a45aa40f-83c9-45af-b8d8-c77b0ed533b0" providerId="ADAL" clId="{4CABB195-8EAD-4118-86C1-90AD1A869D75}" dt="2019-01-18T03:51:44.387" v="40" actId="14100"/>
          <ac:spMkLst>
            <pc:docMk/>
            <pc:sldMk cId="931354153" sldId="327"/>
            <ac:spMk id="5" creationId="{902F715A-1412-8441-B8B3-F7CD5653472C}"/>
          </ac:spMkLst>
        </pc:spChg>
        <pc:spChg chg="add mod">
          <ac:chgData name="Mingyu Liao" userId="a45aa40f-83c9-45af-b8d8-c77b0ed533b0" providerId="ADAL" clId="{4CABB195-8EAD-4118-86C1-90AD1A869D75}" dt="2019-01-18T04:36:37.135" v="840" actId="1076"/>
          <ac:spMkLst>
            <pc:docMk/>
            <pc:sldMk cId="931354153" sldId="327"/>
            <ac:spMk id="7" creationId="{33D395DD-6766-45D4-A17B-F53CB0C83E32}"/>
          </ac:spMkLst>
        </pc:spChg>
        <pc:picChg chg="add mod">
          <ac:chgData name="Mingyu Liao" userId="a45aa40f-83c9-45af-b8d8-c77b0ed533b0" providerId="ADAL" clId="{4CABB195-8EAD-4118-86C1-90AD1A869D75}" dt="2019-01-18T04:13:53.705" v="327" actId="14100"/>
          <ac:picMkLst>
            <pc:docMk/>
            <pc:sldMk cId="931354153" sldId="327"/>
            <ac:picMk id="3" creationId="{5F2DBF56-AFEC-4C3C-A0AE-BBD00FC628C1}"/>
          </ac:picMkLst>
        </pc:picChg>
        <pc:cxnChg chg="add mod">
          <ac:chgData name="Mingyu Liao" userId="a45aa40f-83c9-45af-b8d8-c77b0ed533b0" providerId="ADAL" clId="{4CABB195-8EAD-4118-86C1-90AD1A869D75}" dt="2019-01-18T04:17:54.889" v="417" actId="14100"/>
          <ac:cxnSpMkLst>
            <pc:docMk/>
            <pc:sldMk cId="931354153" sldId="327"/>
            <ac:cxnSpMk id="8" creationId="{6B10513C-1591-4A65-A73F-2BF80804773F}"/>
          </ac:cxnSpMkLst>
        </pc:cxnChg>
      </pc:sldChg>
    </pc:docChg>
  </pc:docChgLst>
  <pc:docChgLst>
    <pc:chgData name="Mingyu Liao" userId="a45aa40f-83c9-45af-b8d8-c77b0ed533b0" providerId="ADAL" clId="{5DA769CE-9FFA-4DDF-867D-AED0E32769DE}"/>
    <pc:docChg chg="addSld modSld">
      <pc:chgData name="Mingyu Liao" userId="a45aa40f-83c9-45af-b8d8-c77b0ed533b0" providerId="ADAL" clId="{5DA769CE-9FFA-4DDF-867D-AED0E32769DE}" dt="2019-02-08T06:53:16.870" v="11" actId="14100"/>
      <pc:docMkLst>
        <pc:docMk/>
      </pc:docMkLst>
      <pc:sldChg chg="modSp">
        <pc:chgData name="Mingyu Liao" userId="a45aa40f-83c9-45af-b8d8-c77b0ed533b0" providerId="ADAL" clId="{5DA769CE-9FFA-4DDF-867D-AED0E32769DE}" dt="2019-02-08T06:53:16.870" v="11" actId="14100"/>
        <pc:sldMkLst>
          <pc:docMk/>
          <pc:sldMk cId="1199151091" sldId="291"/>
        </pc:sldMkLst>
        <pc:spChg chg="mod">
          <ac:chgData name="Mingyu Liao" userId="a45aa40f-83c9-45af-b8d8-c77b0ed533b0" providerId="ADAL" clId="{5DA769CE-9FFA-4DDF-867D-AED0E32769DE}" dt="2019-02-08T06:53:16.870" v="11" actId="14100"/>
          <ac:spMkLst>
            <pc:docMk/>
            <pc:sldMk cId="1199151091" sldId="291"/>
            <ac:spMk id="5" creationId="{00000000-0000-0000-0000-000000000000}"/>
          </ac:spMkLst>
        </pc:spChg>
        <pc:spChg chg="mod">
          <ac:chgData name="Mingyu Liao" userId="a45aa40f-83c9-45af-b8d8-c77b0ed533b0" providerId="ADAL" clId="{5DA769CE-9FFA-4DDF-867D-AED0E32769DE}" dt="2019-02-08T06:53:07.175" v="10" actId="14100"/>
          <ac:spMkLst>
            <pc:docMk/>
            <pc:sldMk cId="1199151091" sldId="291"/>
            <ac:spMk id="6" creationId="{00000000-0000-0000-0000-000000000000}"/>
          </ac:spMkLst>
        </pc:spChg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321925279" sldId="293"/>
        </pc:sldMkLst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908866224" sldId="294"/>
        </pc:sldMkLst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931354153" sldId="327"/>
        </pc:sldMkLst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2893846863" sldId="328"/>
        </pc:sldMkLst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91707693" sldId="329"/>
        </pc:sldMkLst>
      </pc:sldChg>
      <pc:sldChg chg="add">
        <pc:chgData name="Mingyu Liao" userId="a45aa40f-83c9-45af-b8d8-c77b0ed533b0" providerId="ADAL" clId="{5DA769CE-9FFA-4DDF-867D-AED0E32769DE}" dt="2019-02-08T06:49:55.572" v="0"/>
        <pc:sldMkLst>
          <pc:docMk/>
          <pc:sldMk cId="3381093293" sldId="330"/>
        </pc:sldMkLst>
      </pc:sldChg>
    </pc:docChg>
  </pc:docChgLst>
  <pc:docChgLst>
    <pc:chgData name="Kutcharlapati, Swapna" userId="S::kutcharl@marshall.usc.edu::bb33dd12-ed3e-4eb2-883d-5d34dd39f8c3" providerId="AD" clId="Web-{F7B3DAF5-702E-1A06-C595-E55B8F5DD94D}"/>
    <pc:docChg chg="addSld delSld modSld sldOrd">
      <pc:chgData name="Kutcharlapati, Swapna" userId="S::kutcharl@marshall.usc.edu::bb33dd12-ed3e-4eb2-883d-5d34dd39f8c3" providerId="AD" clId="Web-{F7B3DAF5-702E-1A06-C595-E55B8F5DD94D}" dt="2019-01-18T03:49:16.729" v="78" actId="14100"/>
      <pc:docMkLst>
        <pc:docMk/>
      </pc:docMkLst>
      <pc:sldChg chg="modSp">
        <pc:chgData name="Kutcharlapati, Swapna" userId="S::kutcharl@marshall.usc.edu::bb33dd12-ed3e-4eb2-883d-5d34dd39f8c3" providerId="AD" clId="Web-{F7B3DAF5-702E-1A06-C595-E55B8F5DD94D}" dt="2019-01-18T03:49:16.729" v="78" actId="14100"/>
        <pc:sldMkLst>
          <pc:docMk/>
          <pc:sldMk cId="4093852441" sldId="269"/>
        </pc:sldMkLst>
        <pc:spChg chg="mod">
          <ac:chgData name="Kutcharlapati, Swapna" userId="S::kutcharl@marshall.usc.edu::bb33dd12-ed3e-4eb2-883d-5d34dd39f8c3" providerId="AD" clId="Web-{F7B3DAF5-702E-1A06-C595-E55B8F5DD94D}" dt="2019-01-18T03:49:16.729" v="78" actId="14100"/>
          <ac:spMkLst>
            <pc:docMk/>
            <pc:sldMk cId="4093852441" sldId="269"/>
            <ac:spMk id="7" creationId="{00000000-0000-0000-0000-000000000000}"/>
          </ac:spMkLst>
        </pc:spChg>
      </pc:sldChg>
      <pc:sldChg chg="modSp">
        <pc:chgData name="Kutcharlapati, Swapna" userId="S::kutcharl@marshall.usc.edu::bb33dd12-ed3e-4eb2-883d-5d34dd39f8c3" providerId="AD" clId="Web-{F7B3DAF5-702E-1A06-C595-E55B8F5DD94D}" dt="2019-01-18T03:49:11.214" v="76" actId="1076"/>
        <pc:sldMkLst>
          <pc:docMk/>
          <pc:sldMk cId="2838097417" sldId="275"/>
        </pc:sldMkLst>
        <pc:spChg chg="mod">
          <ac:chgData name="Kutcharlapati, Swapna" userId="S::kutcharl@marshall.usc.edu::bb33dd12-ed3e-4eb2-883d-5d34dd39f8c3" providerId="AD" clId="Web-{F7B3DAF5-702E-1A06-C595-E55B8F5DD94D}" dt="2019-01-18T03:49:11.214" v="76" actId="1076"/>
          <ac:spMkLst>
            <pc:docMk/>
            <pc:sldMk cId="2838097417" sldId="275"/>
            <ac:spMk id="7" creationId="{00000000-0000-0000-0000-000000000000}"/>
          </ac:spMkLst>
        </pc:spChg>
      </pc:sldChg>
      <pc:sldChg chg="addSp delSp modSp add ord replId">
        <pc:chgData name="Kutcharlapati, Swapna" userId="S::kutcharl@marshall.usc.edu::bb33dd12-ed3e-4eb2-883d-5d34dd39f8c3" providerId="AD" clId="Web-{F7B3DAF5-702E-1A06-C595-E55B8F5DD94D}" dt="2019-01-18T03:43:09.475" v="44" actId="14100"/>
        <pc:sldMkLst>
          <pc:docMk/>
          <pc:sldMk cId="1601901507" sldId="324"/>
        </pc:sldMkLst>
        <pc:spChg chg="add del">
          <ac:chgData name="Kutcharlapati, Swapna" userId="S::kutcharl@marshall.usc.edu::bb33dd12-ed3e-4eb2-883d-5d34dd39f8c3" providerId="AD" clId="Web-{F7B3DAF5-702E-1A06-C595-E55B8F5DD94D}" dt="2019-01-18T03:43:09.475" v="44" actId="14100"/>
          <ac:spMkLst>
            <pc:docMk/>
            <pc:sldMk cId="1601901507" sldId="324"/>
            <ac:spMk id="8" creationId="{00000000-0000-0000-0000-000000000000}"/>
          </ac:spMkLst>
        </pc:spChg>
        <pc:spChg chg="del mod">
          <ac:chgData name="Kutcharlapati, Swapna" userId="S::kutcharl@marshall.usc.edu::bb33dd12-ed3e-4eb2-883d-5d34dd39f8c3" providerId="AD" clId="Web-{F7B3DAF5-702E-1A06-C595-E55B8F5DD94D}" dt="2019-01-18T03:43:05.959" v="42" actId="14100"/>
          <ac:spMkLst>
            <pc:docMk/>
            <pc:sldMk cId="1601901507" sldId="324"/>
            <ac:spMk id="9" creationId="{00000000-0000-0000-0000-000000000000}"/>
          </ac:spMkLst>
        </pc:spChg>
        <pc:spChg chg="del mod">
          <ac:chgData name="Kutcharlapati, Swapna" userId="S::kutcharl@marshall.usc.edu::bb33dd12-ed3e-4eb2-883d-5d34dd39f8c3" providerId="AD" clId="Web-{F7B3DAF5-702E-1A06-C595-E55B8F5DD94D}" dt="2019-01-18T03:42:24.990" v="28" actId="14100"/>
          <ac:spMkLst>
            <pc:docMk/>
            <pc:sldMk cId="1601901507" sldId="324"/>
            <ac:spMk id="10" creationId="{00000000-0000-0000-0000-000000000000}"/>
          </ac:spMkLst>
        </pc:spChg>
        <pc:spChg chg="mod">
          <ac:chgData name="Kutcharlapati, Swapna" userId="S::kutcharl@marshall.usc.edu::bb33dd12-ed3e-4eb2-883d-5d34dd39f8c3" providerId="AD" clId="Web-{F7B3DAF5-702E-1A06-C595-E55B8F5DD94D}" dt="2019-01-18T03:43:04.053" v="41" actId="1076"/>
          <ac:spMkLst>
            <pc:docMk/>
            <pc:sldMk cId="1601901507" sldId="324"/>
            <ac:spMk id="11" creationId="{00000000-0000-0000-0000-000000000000}"/>
          </ac:spMkLst>
        </pc:spChg>
        <pc:spChg chg="mod ord">
          <ac:chgData name="Kutcharlapati, Swapna" userId="S::kutcharl@marshall.usc.edu::bb33dd12-ed3e-4eb2-883d-5d34dd39f8c3" providerId="AD" clId="Web-{F7B3DAF5-702E-1A06-C595-E55B8F5DD94D}" dt="2019-01-18T03:42:12.475" v="20" actId="1076"/>
          <ac:spMkLst>
            <pc:docMk/>
            <pc:sldMk cId="1601901507" sldId="324"/>
            <ac:spMk id="12" creationId="{00000000-0000-0000-0000-000000000000}"/>
          </ac:spMkLst>
        </pc:spChg>
      </pc:sldChg>
      <pc:sldChg chg="addSp modSp new">
        <pc:chgData name="Kutcharlapati, Swapna" userId="S::kutcharl@marshall.usc.edu::bb33dd12-ed3e-4eb2-883d-5d34dd39f8c3" providerId="AD" clId="Web-{F7B3DAF5-702E-1A06-C595-E55B8F5DD94D}" dt="2019-01-18T03:43:53.490" v="56" actId="20577"/>
        <pc:sldMkLst>
          <pc:docMk/>
          <pc:sldMk cId="1811642425" sldId="326"/>
        </pc:sldMkLst>
        <pc:spChg chg="add mod">
          <ac:chgData name="Kutcharlapati, Swapna" userId="S::kutcharl@marshall.usc.edu::bb33dd12-ed3e-4eb2-883d-5d34dd39f8c3" providerId="AD" clId="Web-{F7B3DAF5-702E-1A06-C595-E55B8F5DD94D}" dt="2019-01-18T03:43:53.490" v="56" actId="20577"/>
          <ac:spMkLst>
            <pc:docMk/>
            <pc:sldMk cId="1811642425" sldId="326"/>
            <ac:spMk id="3" creationId="{5603AA19-D25E-4A05-980D-8A389C4DB364}"/>
          </ac:spMkLst>
        </pc:spChg>
      </pc:sldChg>
    </pc:docChg>
  </pc:docChgLst>
  <pc:docChgLst>
    <pc:chgData name="Song, Yuting (Annie)" userId="S::yutingso@marshall.usc.edu::7190c43b-4d2f-465b-b785-8eabc9152e4a" providerId="AD" clId="Web-{3A6FA9C4-1DAB-5554-44BA-155C8E592BB3}"/>
    <pc:docChg chg="modSld">
      <pc:chgData name="Song, Yuting (Annie)" userId="S::yutingso@marshall.usc.edu::7190c43b-4d2f-465b-b785-8eabc9152e4a" providerId="AD" clId="Web-{3A6FA9C4-1DAB-5554-44BA-155C8E592BB3}" dt="2019-02-19T20:26:23.773" v="1" actId="1076"/>
      <pc:docMkLst>
        <pc:docMk/>
      </pc:docMkLst>
      <pc:sldChg chg="modSp">
        <pc:chgData name="Song, Yuting (Annie)" userId="S::yutingso@marshall.usc.edu::7190c43b-4d2f-465b-b785-8eabc9152e4a" providerId="AD" clId="Web-{3A6FA9C4-1DAB-5554-44BA-155C8E592BB3}" dt="2019-02-19T20:26:23.773" v="1" actId="1076"/>
        <pc:sldMkLst>
          <pc:docMk/>
          <pc:sldMk cId="1442050214" sldId="336"/>
        </pc:sldMkLst>
        <pc:grpChg chg="mod">
          <ac:chgData name="Song, Yuting (Annie)" userId="S::yutingso@marshall.usc.edu::7190c43b-4d2f-465b-b785-8eabc9152e4a" providerId="AD" clId="Web-{3A6FA9C4-1DAB-5554-44BA-155C8E592BB3}" dt="2019-02-19T20:26:23.773" v="1" actId="1076"/>
          <ac:grpSpMkLst>
            <pc:docMk/>
            <pc:sldMk cId="1442050214" sldId="336"/>
            <ac:grpSpMk id="2" creationId="{DED03617-E043-428D-B6AC-E2305E369AD5}"/>
          </ac:grpSpMkLst>
        </pc:grpChg>
      </pc:sldChg>
    </pc:docChg>
  </pc:docChgLst>
  <pc:docChgLst>
    <pc:chgData name="Liao, Mingyu" userId="S::mingyuli@marshall.usc.edu::a45aa40f-83c9-45af-b8d8-c77b0ed533b0" providerId="AD" clId="Web-{FB56436A-B3B2-A6CE-FE76-0EAFE1C07DDD}"/>
    <pc:docChg chg="modSld sldOrd">
      <pc:chgData name="Liao, Mingyu" userId="S::mingyuli@marshall.usc.edu::a45aa40f-83c9-45af-b8d8-c77b0ed533b0" providerId="AD" clId="Web-{FB56436A-B3B2-A6CE-FE76-0EAFE1C07DDD}" dt="2019-01-18T00:55:57.720" v="42" actId="14100"/>
      <pc:docMkLst>
        <pc:docMk/>
      </pc:docMkLst>
    </pc:docChg>
  </pc:docChgLst>
  <pc:docChgLst>
    <pc:chgData name="Swapna Kutcharlapati" userId="bb33dd12-ed3e-4eb2-883d-5d34dd39f8c3" providerId="ADAL" clId="{70BE5EE9-8F2F-4D7C-8191-EED2E89DCFE8}"/>
    <pc:docChg chg="undo custSel modSld">
      <pc:chgData name="Swapna Kutcharlapati" userId="bb33dd12-ed3e-4eb2-883d-5d34dd39f8c3" providerId="ADAL" clId="{70BE5EE9-8F2F-4D7C-8191-EED2E89DCFE8}" dt="2019-02-08T08:58:06.442" v="755" actId="1036"/>
      <pc:docMkLst>
        <pc:docMk/>
      </pc:docMkLst>
      <pc:sldChg chg="modSp">
        <pc:chgData name="Swapna Kutcharlapati" userId="bb33dd12-ed3e-4eb2-883d-5d34dd39f8c3" providerId="ADAL" clId="{70BE5EE9-8F2F-4D7C-8191-EED2E89DCFE8}" dt="2019-02-08T08:23:35.626" v="25"/>
        <pc:sldMkLst>
          <pc:docMk/>
          <pc:sldMk cId="4093852441" sldId="269"/>
        </pc:sldMkLst>
        <pc:spChg chg="mod">
          <ac:chgData name="Swapna Kutcharlapati" userId="bb33dd12-ed3e-4eb2-883d-5d34dd39f8c3" providerId="ADAL" clId="{70BE5EE9-8F2F-4D7C-8191-EED2E89DCFE8}" dt="2019-02-08T08:23:35.626" v="25"/>
          <ac:spMkLst>
            <pc:docMk/>
            <pc:sldMk cId="4093852441" sldId="269"/>
            <ac:spMk id="7" creationId="{00000000-0000-0000-0000-000000000000}"/>
          </ac:spMkLst>
        </pc:spChg>
        <pc:graphicFrameChg chg="mod modGraphic">
          <ac:chgData name="Swapna Kutcharlapati" userId="bb33dd12-ed3e-4eb2-883d-5d34dd39f8c3" providerId="ADAL" clId="{70BE5EE9-8F2F-4D7C-8191-EED2E89DCFE8}" dt="2019-02-08T08:22:16.948" v="4" actId="12385"/>
          <ac:graphicFrameMkLst>
            <pc:docMk/>
            <pc:sldMk cId="4093852441" sldId="269"/>
            <ac:graphicFrameMk id="3" creationId="{7A848E72-972B-4DAF-9C96-FBAA7C08FA31}"/>
          </ac:graphicFrameMkLst>
        </pc:graphicFrameChg>
      </pc:sldChg>
      <pc:sldChg chg="modNotesTx">
        <pc:chgData name="Swapna Kutcharlapati" userId="bb33dd12-ed3e-4eb2-883d-5d34dd39f8c3" providerId="ADAL" clId="{70BE5EE9-8F2F-4D7C-8191-EED2E89DCFE8}" dt="2019-02-08T08:19:39.110" v="0" actId="6549"/>
        <pc:sldMkLst>
          <pc:docMk/>
          <pc:sldMk cId="273507010" sldId="272"/>
        </pc:sldMkLst>
      </pc:sldChg>
      <pc:sldChg chg="addSp delSp modSp modNotesTx">
        <pc:chgData name="Swapna Kutcharlapati" userId="bb33dd12-ed3e-4eb2-883d-5d34dd39f8c3" providerId="ADAL" clId="{70BE5EE9-8F2F-4D7C-8191-EED2E89DCFE8}" dt="2019-02-08T08:58:06.442" v="755" actId="1036"/>
        <pc:sldMkLst>
          <pc:docMk/>
          <pc:sldMk cId="1442050214" sldId="336"/>
        </pc:sldMkLst>
        <pc:spChg chg="mod">
          <ac:chgData name="Swapna Kutcharlapati" userId="bb33dd12-ed3e-4eb2-883d-5d34dd39f8c3" providerId="ADAL" clId="{70BE5EE9-8F2F-4D7C-8191-EED2E89DCFE8}" dt="2019-02-08T08:39:07.775" v="132" actId="164"/>
          <ac:spMkLst>
            <pc:docMk/>
            <pc:sldMk cId="1442050214" sldId="336"/>
            <ac:spMk id="3" creationId="{0BFD9EA4-EF3A-4767-8DFE-AB9D08B3191A}"/>
          </ac:spMkLst>
        </pc:spChg>
        <pc:spChg chg="del mod">
          <ac:chgData name="Swapna Kutcharlapati" userId="bb33dd12-ed3e-4eb2-883d-5d34dd39f8c3" providerId="ADAL" clId="{70BE5EE9-8F2F-4D7C-8191-EED2E89DCFE8}" dt="2019-02-08T08:55:05.042" v="643" actId="404"/>
          <ac:spMkLst>
            <pc:docMk/>
            <pc:sldMk cId="1442050214" sldId="336"/>
            <ac:spMk id="7" creationId="{D6E61036-75C6-4558-9A8F-96F257FE832C}"/>
          </ac:spMkLst>
        </pc:spChg>
        <pc:spChg chg="mod">
          <ac:chgData name="Swapna Kutcharlapati" userId="bb33dd12-ed3e-4eb2-883d-5d34dd39f8c3" providerId="ADAL" clId="{70BE5EE9-8F2F-4D7C-8191-EED2E89DCFE8}" dt="2019-02-08T08:45:15.637" v="230" actId="164"/>
          <ac:spMkLst>
            <pc:docMk/>
            <pc:sldMk cId="1442050214" sldId="336"/>
            <ac:spMk id="10" creationId="{932D477B-3397-4CD9-B993-711B82232402}"/>
          </ac:spMkLst>
        </pc:spChg>
        <pc:spChg chg="mod">
          <ac:chgData name="Swapna Kutcharlapati" userId="bb33dd12-ed3e-4eb2-883d-5d34dd39f8c3" providerId="ADAL" clId="{70BE5EE9-8F2F-4D7C-8191-EED2E89DCFE8}" dt="2019-02-08T08:38:40.635" v="126" actId="164"/>
          <ac:spMkLst>
            <pc:docMk/>
            <pc:sldMk cId="1442050214" sldId="336"/>
            <ac:spMk id="11" creationId="{00000000-0000-0000-0000-000000000000}"/>
          </ac:spMkLst>
        </pc:spChg>
        <pc:spChg chg="del mod">
          <ac:chgData name="Swapna Kutcharlapati" userId="bb33dd12-ed3e-4eb2-883d-5d34dd39f8c3" providerId="ADAL" clId="{70BE5EE9-8F2F-4D7C-8191-EED2E89DCFE8}" dt="2019-02-08T08:33:11.071" v="69" actId="478"/>
          <ac:spMkLst>
            <pc:docMk/>
            <pc:sldMk cId="1442050214" sldId="336"/>
            <ac:spMk id="12" creationId="{00000000-0000-0000-0000-000000000000}"/>
          </ac:spMkLst>
        </pc:spChg>
        <pc:spChg chg="del">
          <ac:chgData name="Swapna Kutcharlapati" userId="bb33dd12-ed3e-4eb2-883d-5d34dd39f8c3" providerId="ADAL" clId="{70BE5EE9-8F2F-4D7C-8191-EED2E89DCFE8}" dt="2019-02-08T08:33:11.071" v="69" actId="478"/>
          <ac:spMkLst>
            <pc:docMk/>
            <pc:sldMk cId="1442050214" sldId="336"/>
            <ac:spMk id="13" creationId="{1CA029C8-AA60-41FB-B6D5-27FBA5FCFC2C}"/>
          </ac:spMkLst>
        </pc:spChg>
        <pc:spChg chg="mod">
          <ac:chgData name="Swapna Kutcharlapati" userId="bb33dd12-ed3e-4eb2-883d-5d34dd39f8c3" providerId="ADAL" clId="{70BE5EE9-8F2F-4D7C-8191-EED2E89DCFE8}" dt="2019-02-08T08:49:00.622" v="277" actId="164"/>
          <ac:spMkLst>
            <pc:docMk/>
            <pc:sldMk cId="1442050214" sldId="336"/>
            <ac:spMk id="17" creationId="{B8005FE1-ED7C-436D-BF7D-8AEF79281FA6}"/>
          </ac:spMkLst>
        </pc:spChg>
        <pc:spChg chg="add mod">
          <ac:chgData name="Swapna Kutcharlapati" userId="bb33dd12-ed3e-4eb2-883d-5d34dd39f8c3" providerId="ADAL" clId="{70BE5EE9-8F2F-4D7C-8191-EED2E89DCFE8}" dt="2019-02-08T08:44:50.028" v="224" actId="1076"/>
          <ac:spMkLst>
            <pc:docMk/>
            <pc:sldMk cId="1442050214" sldId="336"/>
            <ac:spMk id="18" creationId="{24D4F2E9-4505-44FC-B022-7079E51805C0}"/>
          </ac:spMkLst>
        </pc:spChg>
        <pc:spChg chg="del">
          <ac:chgData name="Swapna Kutcharlapati" userId="bb33dd12-ed3e-4eb2-883d-5d34dd39f8c3" providerId="ADAL" clId="{70BE5EE9-8F2F-4D7C-8191-EED2E89DCFE8}" dt="2019-02-08T08:33:11.071" v="69" actId="478"/>
          <ac:spMkLst>
            <pc:docMk/>
            <pc:sldMk cId="1442050214" sldId="336"/>
            <ac:spMk id="19" creationId="{50FAF1C6-F9D6-4E1F-9B33-AC4B50F08C3C}"/>
          </ac:spMkLst>
        </pc:spChg>
        <pc:spChg chg="add mod">
          <ac:chgData name="Swapna Kutcharlapati" userId="bb33dd12-ed3e-4eb2-883d-5d34dd39f8c3" providerId="ADAL" clId="{70BE5EE9-8F2F-4D7C-8191-EED2E89DCFE8}" dt="2019-02-08T08:45:24.791" v="234" actId="1076"/>
          <ac:spMkLst>
            <pc:docMk/>
            <pc:sldMk cId="1442050214" sldId="336"/>
            <ac:spMk id="21" creationId="{DABE05E9-5675-43DC-946C-C5CA65199372}"/>
          </ac:spMkLst>
        </pc:spChg>
        <pc:spChg chg="add mod">
          <ac:chgData name="Swapna Kutcharlapati" userId="bb33dd12-ed3e-4eb2-883d-5d34dd39f8c3" providerId="ADAL" clId="{70BE5EE9-8F2F-4D7C-8191-EED2E89DCFE8}" dt="2019-02-08T08:53:11.466" v="534" actId="20577"/>
          <ac:spMkLst>
            <pc:docMk/>
            <pc:sldMk cId="1442050214" sldId="336"/>
            <ac:spMk id="23" creationId="{E44D642D-2C1C-422B-91DA-A25343112724}"/>
          </ac:spMkLst>
        </pc:spChg>
        <pc:spChg chg="add mod">
          <ac:chgData name="Swapna Kutcharlapati" userId="bb33dd12-ed3e-4eb2-883d-5d34dd39f8c3" providerId="ADAL" clId="{70BE5EE9-8F2F-4D7C-8191-EED2E89DCFE8}" dt="2019-02-08T08:56:51.586" v="727" actId="20577"/>
          <ac:spMkLst>
            <pc:docMk/>
            <pc:sldMk cId="1442050214" sldId="336"/>
            <ac:spMk id="24" creationId="{EA593692-6630-4DF5-B011-5C3555772368}"/>
          </ac:spMkLst>
        </pc:spChg>
        <pc:spChg chg="mod">
          <ac:chgData name="Swapna Kutcharlapati" userId="bb33dd12-ed3e-4eb2-883d-5d34dd39f8c3" providerId="ADAL" clId="{70BE5EE9-8F2F-4D7C-8191-EED2E89DCFE8}" dt="2019-02-08T08:49:33.883" v="282" actId="164"/>
          <ac:spMkLst>
            <pc:docMk/>
            <pc:sldMk cId="1442050214" sldId="336"/>
            <ac:spMk id="27" creationId="{30FA6C96-2CE7-45B2-940F-A02D37883190}"/>
          </ac:spMkLst>
        </pc:spChg>
        <pc:spChg chg="add del mod">
          <ac:chgData name="Swapna Kutcharlapati" userId="bb33dd12-ed3e-4eb2-883d-5d34dd39f8c3" providerId="ADAL" clId="{70BE5EE9-8F2F-4D7C-8191-EED2E89DCFE8}" dt="2019-02-08T08:56:59.400" v="728" actId="1076"/>
          <ac:spMkLst>
            <pc:docMk/>
            <pc:sldMk cId="1442050214" sldId="336"/>
            <ac:spMk id="28" creationId="{8A7EE39B-24AF-400F-B9E3-4B9FE8BB87F1}"/>
          </ac:spMkLst>
        </pc:spChg>
        <pc:spChg chg="del">
          <ac:chgData name="Swapna Kutcharlapati" userId="bb33dd12-ed3e-4eb2-883d-5d34dd39f8c3" providerId="ADAL" clId="{70BE5EE9-8F2F-4D7C-8191-EED2E89DCFE8}" dt="2019-02-08T08:33:11.071" v="69" actId="478"/>
          <ac:spMkLst>
            <pc:docMk/>
            <pc:sldMk cId="1442050214" sldId="336"/>
            <ac:spMk id="29" creationId="{3F091362-5E71-4F48-8505-044C754C1CED}"/>
          </ac:spMkLst>
        </pc:spChg>
        <pc:spChg chg="add mod">
          <ac:chgData name="Swapna Kutcharlapati" userId="bb33dd12-ed3e-4eb2-883d-5d34dd39f8c3" providerId="ADAL" clId="{70BE5EE9-8F2F-4D7C-8191-EED2E89DCFE8}" dt="2019-02-08T08:50:08.395" v="304" actId="20577"/>
          <ac:spMkLst>
            <pc:docMk/>
            <pc:sldMk cId="1442050214" sldId="336"/>
            <ac:spMk id="30" creationId="{7CAED0A2-9E79-4B1C-B4C6-AE816573B347}"/>
          </ac:spMkLst>
        </pc:spChg>
        <pc:grpChg chg="add mod">
          <ac:chgData name="Swapna Kutcharlapati" userId="bb33dd12-ed3e-4eb2-883d-5d34dd39f8c3" providerId="ADAL" clId="{70BE5EE9-8F2F-4D7C-8191-EED2E89DCFE8}" dt="2019-02-08T08:58:06.442" v="755" actId="1036"/>
          <ac:grpSpMkLst>
            <pc:docMk/>
            <pc:sldMk cId="1442050214" sldId="336"/>
            <ac:grpSpMk id="2" creationId="{DED03617-E043-428D-B6AC-E2305E369AD5}"/>
          </ac:grpSpMkLst>
        </pc:grpChg>
        <pc:grpChg chg="add mod">
          <ac:chgData name="Swapna Kutcharlapati" userId="bb33dd12-ed3e-4eb2-883d-5d34dd39f8c3" providerId="ADAL" clId="{70BE5EE9-8F2F-4D7C-8191-EED2E89DCFE8}" dt="2019-02-08T08:39:02.293" v="130" actId="164"/>
          <ac:grpSpMkLst>
            <pc:docMk/>
            <pc:sldMk cId="1442050214" sldId="336"/>
            <ac:grpSpMk id="4" creationId="{9C4D6B09-F805-4798-AB97-7DDC4500EF13}"/>
          </ac:grpSpMkLst>
        </pc:grpChg>
        <pc:grpChg chg="add mod">
          <ac:chgData name="Swapna Kutcharlapati" userId="bb33dd12-ed3e-4eb2-883d-5d34dd39f8c3" providerId="ADAL" clId="{70BE5EE9-8F2F-4D7C-8191-EED2E89DCFE8}" dt="2019-02-08T08:57:50.907" v="749" actId="1076"/>
          <ac:grpSpMkLst>
            <pc:docMk/>
            <pc:sldMk cId="1442050214" sldId="336"/>
            <ac:grpSpMk id="5" creationId="{B095A9B9-8813-442E-821C-895B4AA3FB37}"/>
          </ac:grpSpMkLst>
        </pc:grpChg>
        <pc:grpChg chg="add mod">
          <ac:chgData name="Swapna Kutcharlapati" userId="bb33dd12-ed3e-4eb2-883d-5d34dd39f8c3" providerId="ADAL" clId="{70BE5EE9-8F2F-4D7C-8191-EED2E89DCFE8}" dt="2019-02-08T08:58:06.442" v="755" actId="1036"/>
          <ac:grpSpMkLst>
            <pc:docMk/>
            <pc:sldMk cId="1442050214" sldId="336"/>
            <ac:grpSpMk id="6" creationId="{69E16DFA-4B09-4337-BEB6-CC1C87F7F1DC}"/>
          </ac:grpSpMkLst>
        </pc:grpChg>
        <pc:grpChg chg="add mod">
          <ac:chgData name="Swapna Kutcharlapati" userId="bb33dd12-ed3e-4eb2-883d-5d34dd39f8c3" providerId="ADAL" clId="{70BE5EE9-8F2F-4D7C-8191-EED2E89DCFE8}" dt="2019-02-08T08:57:30.408" v="747" actId="1036"/>
          <ac:grpSpMkLst>
            <pc:docMk/>
            <pc:sldMk cId="1442050214" sldId="336"/>
            <ac:grpSpMk id="8" creationId="{822E718C-6129-4D8E-BC22-0B16E0D8E723}"/>
          </ac:grpSpMkLst>
        </pc:grpChg>
        <pc:grpChg chg="add mod">
          <ac:chgData name="Swapna Kutcharlapati" userId="bb33dd12-ed3e-4eb2-883d-5d34dd39f8c3" providerId="ADAL" clId="{70BE5EE9-8F2F-4D7C-8191-EED2E89DCFE8}" dt="2019-02-08T08:58:06.442" v="755" actId="1036"/>
          <ac:grpSpMkLst>
            <pc:docMk/>
            <pc:sldMk cId="1442050214" sldId="336"/>
            <ac:grpSpMk id="14" creationId="{1365E67D-A946-40D8-8C15-4A0F652DA698}"/>
          </ac:grpSpMkLst>
        </pc:grpChg>
        <pc:picChg chg="mod modCrop">
          <ac:chgData name="Swapna Kutcharlapati" userId="bb33dd12-ed3e-4eb2-883d-5d34dd39f8c3" providerId="ADAL" clId="{70BE5EE9-8F2F-4D7C-8191-EED2E89DCFE8}" dt="2019-02-08T08:41:12.120" v="148" actId="732"/>
          <ac:picMkLst>
            <pc:docMk/>
            <pc:sldMk cId="1442050214" sldId="336"/>
            <ac:picMk id="9" creationId="{087614AC-A56F-42BF-AA30-AF99EA75EE6F}"/>
          </ac:picMkLst>
        </pc:picChg>
        <pc:picChg chg="mod modCrop">
          <ac:chgData name="Swapna Kutcharlapati" userId="bb33dd12-ed3e-4eb2-883d-5d34dd39f8c3" providerId="ADAL" clId="{70BE5EE9-8F2F-4D7C-8191-EED2E89DCFE8}" dt="2019-02-08T08:51:20.500" v="313" actId="732"/>
          <ac:picMkLst>
            <pc:docMk/>
            <pc:sldMk cId="1442050214" sldId="336"/>
            <ac:picMk id="15" creationId="{E0C3898E-DDB9-4213-A752-4E9BEFCB3991}"/>
          </ac:picMkLst>
        </pc:picChg>
        <pc:picChg chg="mod modCrop">
          <ac:chgData name="Swapna Kutcharlapati" userId="bb33dd12-ed3e-4eb2-883d-5d34dd39f8c3" providerId="ADAL" clId="{70BE5EE9-8F2F-4D7C-8191-EED2E89DCFE8}" dt="2019-02-08T08:49:00.622" v="277" actId="164"/>
          <ac:picMkLst>
            <pc:docMk/>
            <pc:sldMk cId="1442050214" sldId="336"/>
            <ac:picMk id="25" creationId="{50CB96FB-2ABA-4CD0-94B6-0BE5F98042E8}"/>
          </ac:picMkLst>
        </pc:picChg>
        <pc:picChg chg="mod modCrop">
          <ac:chgData name="Swapna Kutcharlapati" userId="bb33dd12-ed3e-4eb2-883d-5d34dd39f8c3" providerId="ADAL" clId="{70BE5EE9-8F2F-4D7C-8191-EED2E89DCFE8}" dt="2019-02-08T08:49:33.883" v="282" actId="164"/>
          <ac:picMkLst>
            <pc:docMk/>
            <pc:sldMk cId="1442050214" sldId="336"/>
            <ac:picMk id="33" creationId="{6998E54D-B6F9-4DC9-9C02-C99698C1615C}"/>
          </ac:picMkLst>
        </pc:picChg>
        <pc:picChg chg="mod modCrop">
          <ac:chgData name="Swapna Kutcharlapati" userId="bb33dd12-ed3e-4eb2-883d-5d34dd39f8c3" providerId="ADAL" clId="{70BE5EE9-8F2F-4D7C-8191-EED2E89DCFE8}" dt="2019-02-08T08:40:54.641" v="147" actId="18131"/>
          <ac:picMkLst>
            <pc:docMk/>
            <pc:sldMk cId="1442050214" sldId="336"/>
            <ac:picMk id="39" creationId="{C7FB11ED-E4E9-954B-99E3-85843B45AFEC}"/>
          </ac:picMkLst>
        </pc:picChg>
      </pc:sldChg>
    </pc:docChg>
  </pc:docChgLst>
  <pc:docChgLst>
    <pc:chgData name="Kutcharlapati, Swapna" userId="S::kutcharl@marshall.usc.edu::bb33dd12-ed3e-4eb2-883d-5d34dd39f8c3" providerId="AD" clId="Web-{E92056C0-1A88-B27C-9FCF-6571E038E877}"/>
    <pc:docChg chg="addSld delSld modSld sldOrd">
      <pc:chgData name="Kutcharlapati, Swapna" userId="S::kutcharl@marshall.usc.edu::bb33dd12-ed3e-4eb2-883d-5d34dd39f8c3" providerId="AD" clId="Web-{E92056C0-1A88-B27C-9FCF-6571E038E877}" dt="2019-02-08T16:42:18.974" v="27"/>
      <pc:docMkLst>
        <pc:docMk/>
      </pc:docMkLst>
      <pc:sldChg chg="modSp ord">
        <pc:chgData name="Kutcharlapati, Swapna" userId="S::kutcharl@marshall.usc.edu::bb33dd12-ed3e-4eb2-883d-5d34dd39f8c3" providerId="AD" clId="Web-{E92056C0-1A88-B27C-9FCF-6571E038E877}" dt="2019-02-08T16:42:14.395" v="25" actId="20577"/>
        <pc:sldMkLst>
          <pc:docMk/>
          <pc:sldMk cId="273507010" sldId="272"/>
        </pc:sldMkLst>
        <pc:spChg chg="mod">
          <ac:chgData name="Kutcharlapati, Swapna" userId="S::kutcharl@marshall.usc.edu::bb33dd12-ed3e-4eb2-883d-5d34dd39f8c3" providerId="AD" clId="Web-{E92056C0-1A88-B27C-9FCF-6571E038E877}" dt="2019-02-08T16:42:14.395" v="25" actId="20577"/>
          <ac:spMkLst>
            <pc:docMk/>
            <pc:sldMk cId="273507010" sldId="272"/>
            <ac:spMk id="6" creationId="{00000000-0000-0000-0000-000000000000}"/>
          </ac:spMkLst>
        </pc:spChg>
      </pc:sldChg>
      <pc:sldChg chg="modSp">
        <pc:chgData name="Kutcharlapati, Swapna" userId="S::kutcharl@marshall.usc.edu::bb33dd12-ed3e-4eb2-883d-5d34dd39f8c3" providerId="AD" clId="Web-{E92056C0-1A88-B27C-9FCF-6571E038E877}" dt="2019-02-08T16:40:38.926" v="7" actId="20577"/>
        <pc:sldMkLst>
          <pc:docMk/>
          <pc:sldMk cId="1811642425" sldId="326"/>
        </pc:sldMkLst>
        <pc:spChg chg="mod">
          <ac:chgData name="Kutcharlapati, Swapna" userId="S::kutcharl@marshall.usc.edu::bb33dd12-ed3e-4eb2-883d-5d34dd39f8c3" providerId="AD" clId="Web-{E92056C0-1A88-B27C-9FCF-6571E038E877}" dt="2019-02-08T16:40:12.161" v="2" actId="20577"/>
          <ac:spMkLst>
            <pc:docMk/>
            <pc:sldMk cId="1811642425" sldId="326"/>
            <ac:spMk id="3" creationId="{5603AA19-D25E-4A05-980D-8A389C4DB364}"/>
          </ac:spMkLst>
        </pc:spChg>
        <pc:spChg chg="mod">
          <ac:chgData name="Kutcharlapati, Swapna" userId="S::kutcharl@marshall.usc.edu::bb33dd12-ed3e-4eb2-883d-5d34dd39f8c3" providerId="AD" clId="Web-{E92056C0-1A88-B27C-9FCF-6571E038E877}" dt="2019-02-08T16:40:38.926" v="7" actId="20577"/>
          <ac:spMkLst>
            <pc:docMk/>
            <pc:sldMk cId="1811642425" sldId="326"/>
            <ac:spMk id="4" creationId="{2ECA6142-E41B-48A0-8D68-9E1403143ADE}"/>
          </ac:spMkLst>
        </pc:spChg>
      </pc:sldChg>
      <pc:sldChg chg="modSp">
        <pc:chgData name="Kutcharlapati, Swapna" userId="S::kutcharl@marshall.usc.edu::bb33dd12-ed3e-4eb2-883d-5d34dd39f8c3" providerId="AD" clId="Web-{E92056C0-1A88-B27C-9FCF-6571E038E877}" dt="2019-02-08T16:41:14.442" v="10" actId="20577"/>
        <pc:sldMkLst>
          <pc:docMk/>
          <pc:sldMk cId="3062947389" sldId="347"/>
        </pc:sldMkLst>
        <pc:spChg chg="mod">
          <ac:chgData name="Kutcharlapati, Swapna" userId="S::kutcharl@marshall.usc.edu::bb33dd12-ed3e-4eb2-883d-5d34dd39f8c3" providerId="AD" clId="Web-{E92056C0-1A88-B27C-9FCF-6571E038E877}" dt="2019-02-08T16:41:14.442" v="10" actId="20577"/>
          <ac:spMkLst>
            <pc:docMk/>
            <pc:sldMk cId="3062947389" sldId="347"/>
            <ac:spMk id="11" creationId="{8E9D06C8-A91A-C349-A162-9D9C4EB16D53}"/>
          </ac:spMkLst>
        </pc:spChg>
      </pc:sldChg>
      <pc:sldChg chg="new del">
        <pc:chgData name="Kutcharlapati, Swapna" userId="S::kutcharl@marshall.usc.edu::bb33dd12-ed3e-4eb2-883d-5d34dd39f8c3" providerId="AD" clId="Web-{E92056C0-1A88-B27C-9FCF-6571E038E877}" dt="2019-02-08T16:42:18.974" v="27"/>
        <pc:sldMkLst>
          <pc:docMk/>
          <pc:sldMk cId="1843697925" sldId="348"/>
        </pc:sldMkLst>
      </pc:sldChg>
    </pc:docChg>
  </pc:docChgLst>
  <pc:docChgLst>
    <pc:chgData name="Song, Yuting (Annie)" userId="S::yutingso@marshall.usc.edu::7190c43b-4d2f-465b-b785-8eabc9152e4a" providerId="AD" clId="Web-{26735363-C177-6C81-2D24-F918C28A8D80}"/>
    <pc:docChg chg="modSld">
      <pc:chgData name="Song, Yuting (Annie)" userId="S::yutingso@marshall.usc.edu::7190c43b-4d2f-465b-b785-8eabc9152e4a" providerId="AD" clId="Web-{26735363-C177-6C81-2D24-F918C28A8D80}" dt="2019-02-08T17:48:22.899" v="42" actId="20577"/>
      <pc:docMkLst>
        <pc:docMk/>
      </pc:docMkLst>
      <pc:sldChg chg="addSp modSp">
        <pc:chgData name="Song, Yuting (Annie)" userId="S::yutingso@marshall.usc.edu::7190c43b-4d2f-465b-b785-8eabc9152e4a" providerId="AD" clId="Web-{26735363-C177-6C81-2D24-F918C28A8D80}" dt="2019-02-08T17:48:22.899" v="41" actId="20577"/>
        <pc:sldMkLst>
          <pc:docMk/>
          <pc:sldMk cId="4068606659" sldId="340"/>
        </pc:sldMkLst>
        <pc:spChg chg="add mod">
          <ac:chgData name="Song, Yuting (Annie)" userId="S::yutingso@marshall.usc.edu::7190c43b-4d2f-465b-b785-8eabc9152e4a" providerId="AD" clId="Web-{26735363-C177-6C81-2D24-F918C28A8D80}" dt="2019-02-08T17:48:22.899" v="41" actId="20577"/>
          <ac:spMkLst>
            <pc:docMk/>
            <pc:sldMk cId="4068606659" sldId="340"/>
            <ac:spMk id="3" creationId="{6A818998-C6C0-42F3-974F-C68464A3886F}"/>
          </ac:spMkLst>
        </pc:spChg>
      </pc:sldChg>
      <pc:sldChg chg="addSp delSp modSp">
        <pc:chgData name="Song, Yuting (Annie)" userId="S::yutingso@marshall.usc.edu::7190c43b-4d2f-465b-b785-8eabc9152e4a" providerId="AD" clId="Web-{26735363-C177-6C81-2D24-F918C28A8D80}" dt="2019-02-08T17:47:58.758" v="38" actId="1076"/>
        <pc:sldMkLst>
          <pc:docMk/>
          <pc:sldMk cId="2790522701" sldId="344"/>
        </pc:sldMkLst>
        <pc:spChg chg="mod">
          <ac:chgData name="Song, Yuting (Annie)" userId="S::yutingso@marshall.usc.edu::7190c43b-4d2f-465b-b785-8eabc9152e4a" providerId="AD" clId="Web-{26735363-C177-6C81-2D24-F918C28A8D80}" dt="2019-02-08T17:46:13.461" v="1" actId="20577"/>
          <ac:spMkLst>
            <pc:docMk/>
            <pc:sldMk cId="2790522701" sldId="344"/>
            <ac:spMk id="2" creationId="{1ADAE16D-A8DC-43AA-B2BC-3BA2CDAD9B8E}"/>
          </ac:spMkLst>
        </pc:spChg>
        <pc:spChg chg="add del mod">
          <ac:chgData name="Song, Yuting (Annie)" userId="S::yutingso@marshall.usc.edu::7190c43b-4d2f-465b-b785-8eabc9152e4a" providerId="AD" clId="Web-{26735363-C177-6C81-2D24-F918C28A8D80}" dt="2019-02-08T17:46:32.758" v="15"/>
          <ac:spMkLst>
            <pc:docMk/>
            <pc:sldMk cId="2790522701" sldId="344"/>
            <ac:spMk id="4" creationId="{36AF633B-0E8E-4415-AB72-A798A692C784}"/>
          </ac:spMkLst>
        </pc:spChg>
        <pc:spChg chg="add mod">
          <ac:chgData name="Song, Yuting (Annie)" userId="S::yutingso@marshall.usc.edu::7190c43b-4d2f-465b-b785-8eabc9152e4a" providerId="AD" clId="Web-{26735363-C177-6C81-2D24-F918C28A8D80}" dt="2019-02-08T17:47:58.758" v="38" actId="1076"/>
          <ac:spMkLst>
            <pc:docMk/>
            <pc:sldMk cId="2790522701" sldId="344"/>
            <ac:spMk id="6" creationId="{CC5F18CD-3303-4CFF-9DB8-63BF603EFDD9}"/>
          </ac:spMkLst>
        </pc:spChg>
      </pc:sldChg>
    </pc:docChg>
  </pc:docChgLst>
  <pc:docChgLst>
    <pc:chgData name="Nelakuditi, Manasa" userId="S::nelakudi@marshall.usc.edu::fce4bab8-7afd-4719-8609-4b9872d62cd6" providerId="AD" clId="Web-{D376457E-2F45-2881-2C4A-64EF3C821366}"/>
    <pc:docChg chg="modSld">
      <pc:chgData name="Nelakuditi, Manasa" userId="S::nelakudi@marshall.usc.edu::fce4bab8-7afd-4719-8609-4b9872d62cd6" providerId="AD" clId="Web-{D376457E-2F45-2881-2C4A-64EF3C821366}" dt="2019-02-08T12:44:18.959" v="92" actId="20577"/>
      <pc:docMkLst>
        <pc:docMk/>
      </pc:docMkLst>
      <pc:sldChg chg="modSp">
        <pc:chgData name="Nelakuditi, Manasa" userId="S::nelakudi@marshall.usc.edu::fce4bab8-7afd-4719-8609-4b9872d62cd6" providerId="AD" clId="Web-{D376457E-2F45-2881-2C4A-64EF3C821366}" dt="2019-02-08T12:44:17.693" v="90" actId="20577"/>
        <pc:sldMkLst>
          <pc:docMk/>
          <pc:sldMk cId="1811642425" sldId="326"/>
        </pc:sldMkLst>
        <pc:spChg chg="mod">
          <ac:chgData name="Nelakuditi, Manasa" userId="S::nelakudi@marshall.usc.edu::fce4bab8-7afd-4719-8609-4b9872d62cd6" providerId="AD" clId="Web-{D376457E-2F45-2881-2C4A-64EF3C821366}" dt="2019-02-08T12:44:17.693" v="90" actId="20577"/>
          <ac:spMkLst>
            <pc:docMk/>
            <pc:sldMk cId="1811642425" sldId="326"/>
            <ac:spMk id="4" creationId="{2ECA6142-E41B-48A0-8D68-9E1403143ADE}"/>
          </ac:spMkLst>
        </pc:spChg>
      </pc:sldChg>
    </pc:docChg>
  </pc:docChgLst>
  <pc:docChgLst>
    <pc:chgData name="Kutcharlapati, Swapna" userId="S::kutcharl@marshall.usc.edu::bb33dd12-ed3e-4eb2-883d-5d34dd39f8c3" providerId="AD" clId="Web-{C018D6B4-B89D-6AA1-3B5F-C678D95D21A0}"/>
    <pc:docChg chg="modSld">
      <pc:chgData name="Kutcharlapati, Swapna" userId="S::kutcharl@marshall.usc.edu::bb33dd12-ed3e-4eb2-883d-5d34dd39f8c3" providerId="AD" clId="Web-{C018D6B4-B89D-6AA1-3B5F-C678D95D21A0}" dt="2019-02-08T18:14:31.097" v="182" actId="1076"/>
      <pc:docMkLst>
        <pc:docMk/>
      </pc:docMkLst>
      <pc:sldChg chg="modSp">
        <pc:chgData name="Kutcharlapati, Swapna" userId="S::kutcharl@marshall.usc.edu::bb33dd12-ed3e-4eb2-883d-5d34dd39f8c3" providerId="AD" clId="Web-{C018D6B4-B89D-6AA1-3B5F-C678D95D21A0}" dt="2019-02-08T18:14:31.097" v="182" actId="1076"/>
        <pc:sldMkLst>
          <pc:docMk/>
          <pc:sldMk cId="1811642425" sldId="326"/>
        </pc:sldMkLst>
        <pc:spChg chg="mod">
          <ac:chgData name="Kutcharlapati, Swapna" userId="S::kutcharl@marshall.usc.edu::bb33dd12-ed3e-4eb2-883d-5d34dd39f8c3" providerId="AD" clId="Web-{C018D6B4-B89D-6AA1-3B5F-C678D95D21A0}" dt="2019-02-08T18:13:53.283" v="181" actId="14100"/>
          <ac:spMkLst>
            <pc:docMk/>
            <pc:sldMk cId="1811642425" sldId="326"/>
            <ac:spMk id="4" creationId="{2ECA6142-E41B-48A0-8D68-9E1403143ADE}"/>
          </ac:spMkLst>
        </pc:spChg>
        <pc:picChg chg="mod">
          <ac:chgData name="Kutcharlapati, Swapna" userId="S::kutcharl@marshall.usc.edu::bb33dd12-ed3e-4eb2-883d-5d34dd39f8c3" providerId="AD" clId="Web-{C018D6B4-B89D-6AA1-3B5F-C678D95D21A0}" dt="2019-02-08T18:14:31.097" v="182" actId="1076"/>
          <ac:picMkLst>
            <pc:docMk/>
            <pc:sldMk cId="1811642425" sldId="326"/>
            <ac:picMk id="5" creationId="{5442AC9F-8186-4FC5-B463-E66CE82E89E9}"/>
          </ac:picMkLst>
        </pc:picChg>
      </pc:sldChg>
    </pc:docChg>
  </pc:docChgLst>
  <pc:docChgLst>
    <pc:chgData name="Kutcharlapati, Swapna" userId="S::kutcharl@marshall.usc.edu::bb33dd12-ed3e-4eb2-883d-5d34dd39f8c3" providerId="AD" clId="Web-{F8AA0A7B-6311-DFCC-550C-B55DA2A75B76}"/>
    <pc:docChg chg="modSld">
      <pc:chgData name="Kutcharlapati, Swapna" userId="S::kutcharl@marshall.usc.edu::bb33dd12-ed3e-4eb2-883d-5d34dd39f8c3" providerId="AD" clId="Web-{F8AA0A7B-6311-DFCC-550C-B55DA2A75B76}" dt="2019-01-18T02:39:35.600" v="20" actId="1076"/>
      <pc:docMkLst>
        <pc:docMk/>
      </pc:docMkLst>
      <pc:sldChg chg="modSp">
        <pc:chgData name="Kutcharlapati, Swapna" userId="S::kutcharl@marshall.usc.edu::bb33dd12-ed3e-4eb2-883d-5d34dd39f8c3" providerId="AD" clId="Web-{F8AA0A7B-6311-DFCC-550C-B55DA2A75B76}" dt="2019-01-18T02:37:24.131" v="16" actId="1076"/>
        <pc:sldMkLst>
          <pc:docMk/>
          <pc:sldMk cId="3393205937" sldId="256"/>
        </pc:sldMkLst>
        <pc:spChg chg="mod">
          <ac:chgData name="Kutcharlapati, Swapna" userId="S::kutcharl@marshall.usc.edu::bb33dd12-ed3e-4eb2-883d-5d34dd39f8c3" providerId="AD" clId="Web-{F8AA0A7B-6311-DFCC-550C-B55DA2A75B76}" dt="2019-01-18T02:37:24.131" v="16" actId="1076"/>
          <ac:spMkLst>
            <pc:docMk/>
            <pc:sldMk cId="3393205937" sldId="256"/>
            <ac:spMk id="3" creationId="{00000000-0000-0000-0000-000000000000}"/>
          </ac:spMkLst>
        </pc:spChg>
        <pc:spChg chg="mod">
          <ac:chgData name="Kutcharlapati, Swapna" userId="S::kutcharl@marshall.usc.edu::bb33dd12-ed3e-4eb2-883d-5d34dd39f8c3" providerId="AD" clId="Web-{F8AA0A7B-6311-DFCC-550C-B55DA2A75B76}" dt="2019-01-18T02:34:58.755" v="15" actId="1076"/>
          <ac:spMkLst>
            <pc:docMk/>
            <pc:sldMk cId="3393205937" sldId="256"/>
            <ac:spMk id="12" creationId="{00000000-0000-0000-0000-000000000000}"/>
          </ac:spMkLst>
        </pc:spChg>
      </pc:sldChg>
    </pc:docChg>
  </pc:docChgLst>
  <pc:docChgLst>
    <pc:chgData name="Thomas Kokkaparampil, Gregy" userId="S::gthomask@marshall.usc.edu::65d01a4a-4d0c-475c-943c-d3ac1177e4c6" providerId="AD" clId="Web-{E1CFF521-A599-1EAB-AB43-57E2FD19CC31}"/>
    <pc:docChg chg="modSld">
      <pc:chgData name="Thomas Kokkaparampil, Gregy" userId="S::gthomask@marshall.usc.edu::65d01a4a-4d0c-475c-943c-d3ac1177e4c6" providerId="AD" clId="Web-{E1CFF521-A599-1EAB-AB43-57E2FD19CC31}" dt="2019-02-08T10:42:27.810" v="154" actId="1076"/>
      <pc:docMkLst>
        <pc:docMk/>
      </pc:docMkLst>
      <pc:sldChg chg="addSp modSp">
        <pc:chgData name="Thomas Kokkaparampil, Gregy" userId="S::gthomask@marshall.usc.edu::65d01a4a-4d0c-475c-943c-d3ac1177e4c6" providerId="AD" clId="Web-{E1CFF521-A599-1EAB-AB43-57E2FD19CC31}" dt="2019-02-08T10:39:28.685" v="133" actId="1076"/>
        <pc:sldMkLst>
          <pc:docMk/>
          <pc:sldMk cId="2406796278" sldId="276"/>
        </pc:sldMkLst>
        <pc:spChg chg="add mod">
          <ac:chgData name="Thomas Kokkaparampil, Gregy" userId="S::gthomask@marshall.usc.edu::65d01a4a-4d0c-475c-943c-d3ac1177e4c6" providerId="AD" clId="Web-{E1CFF521-A599-1EAB-AB43-57E2FD19CC31}" dt="2019-02-08T10:39:28.685" v="133" actId="1076"/>
          <ac:spMkLst>
            <pc:docMk/>
            <pc:sldMk cId="2406796278" sldId="276"/>
            <ac:spMk id="3" creationId="{163A1774-11D4-426D-BA83-588BE2D956CE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44:39.459" v="12" actId="14100"/>
          <ac:spMkLst>
            <pc:docMk/>
            <pc:sldMk cId="2406796278" sldId="276"/>
            <ac:spMk id="14" creationId="{535C0080-36E8-40D4-8E05-7575F14BBC2E}"/>
          </ac:spMkLst>
        </pc:spChg>
        <pc:picChg chg="add mod ord">
          <ac:chgData name="Thomas Kokkaparampil, Gregy" userId="S::gthomask@marshall.usc.edu::65d01a4a-4d0c-475c-943c-d3ac1177e4c6" providerId="AD" clId="Web-{E1CFF521-A599-1EAB-AB43-57E2FD19CC31}" dt="2019-02-08T05:44:46.225" v="15" actId="1076"/>
          <ac:picMkLst>
            <pc:docMk/>
            <pc:sldMk cId="2406796278" sldId="276"/>
            <ac:picMk id="2" creationId="{7C2E87E5-2F1C-4E90-A6F5-5EF0A9301485}"/>
          </ac:picMkLst>
        </pc:picChg>
      </pc:sldChg>
      <pc:sldChg chg="addSp modSp">
        <pc:chgData name="Thomas Kokkaparampil, Gregy" userId="S::gthomask@marshall.usc.edu::65d01a4a-4d0c-475c-943c-d3ac1177e4c6" providerId="AD" clId="Web-{E1CFF521-A599-1EAB-AB43-57E2FD19CC31}" dt="2019-02-08T10:41:27.388" v="146" actId="1076"/>
        <pc:sldMkLst>
          <pc:docMk/>
          <pc:sldMk cId="3912654092" sldId="278"/>
        </pc:sldMkLst>
        <pc:spChg chg="add mod">
          <ac:chgData name="Thomas Kokkaparampil, Gregy" userId="S::gthomask@marshall.usc.edu::65d01a4a-4d0c-475c-943c-d3ac1177e4c6" providerId="AD" clId="Web-{E1CFF521-A599-1EAB-AB43-57E2FD19CC31}" dt="2019-02-08T10:41:27.388" v="146" actId="1076"/>
          <ac:spMkLst>
            <pc:docMk/>
            <pc:sldMk cId="3912654092" sldId="278"/>
            <ac:spMk id="3" creationId="{258212B1-FC23-4FA4-AFE5-6B23B0142789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57:23.419" v="116" actId="14100"/>
          <ac:spMkLst>
            <pc:docMk/>
            <pc:sldMk cId="3912654092" sldId="278"/>
            <ac:spMk id="5" creationId="{1E7EB359-EDEB-4619-B3E9-A5D6B75A6366}"/>
          </ac:spMkLst>
        </pc:spChg>
        <pc:picChg chg="add mod ord">
          <ac:chgData name="Thomas Kokkaparampil, Gregy" userId="S::gthomask@marshall.usc.edu::65d01a4a-4d0c-475c-943c-d3ac1177e4c6" providerId="AD" clId="Web-{E1CFF521-A599-1EAB-AB43-57E2FD19CC31}" dt="2019-02-08T05:45:31.866" v="27" actId="1076"/>
          <ac:picMkLst>
            <pc:docMk/>
            <pc:sldMk cId="3912654092" sldId="278"/>
            <ac:picMk id="2" creationId="{8AE1B787-3403-4B52-8F00-A2F4E74879BD}"/>
          </ac:picMkLst>
        </pc:picChg>
      </pc:sldChg>
      <pc:sldChg chg="addSp modSp">
        <pc:chgData name="Thomas Kokkaparampil, Gregy" userId="S::gthomask@marshall.usc.edu::65d01a4a-4d0c-475c-943c-d3ac1177e4c6" providerId="AD" clId="Web-{E1CFF521-A599-1EAB-AB43-57E2FD19CC31}" dt="2019-02-08T10:42:03.841" v="151" actId="1076"/>
        <pc:sldMkLst>
          <pc:docMk/>
          <pc:sldMk cId="421062045" sldId="279"/>
        </pc:sldMkLst>
        <pc:spChg chg="add mod">
          <ac:chgData name="Thomas Kokkaparampil, Gregy" userId="S::gthomask@marshall.usc.edu::65d01a4a-4d0c-475c-943c-d3ac1177e4c6" providerId="AD" clId="Web-{E1CFF521-A599-1EAB-AB43-57E2FD19CC31}" dt="2019-02-08T10:42:03.841" v="151" actId="1076"/>
          <ac:spMkLst>
            <pc:docMk/>
            <pc:sldMk cId="421062045" sldId="279"/>
            <ac:spMk id="3" creationId="{86E30E03-F981-4781-B244-4FBA1A14ACE8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57:15.216" v="115" actId="14100"/>
          <ac:spMkLst>
            <pc:docMk/>
            <pc:sldMk cId="421062045" sldId="279"/>
            <ac:spMk id="5" creationId="{3063B0FC-C145-48D8-BD8D-93AF92313741}"/>
          </ac:spMkLst>
        </pc:spChg>
        <pc:picChg chg="add mod ord">
          <ac:chgData name="Thomas Kokkaparampil, Gregy" userId="S::gthomask@marshall.usc.edu::65d01a4a-4d0c-475c-943c-d3ac1177e4c6" providerId="AD" clId="Web-{E1CFF521-A599-1EAB-AB43-57E2FD19CC31}" dt="2019-02-08T05:46:06.522" v="35" actId="1076"/>
          <ac:picMkLst>
            <pc:docMk/>
            <pc:sldMk cId="421062045" sldId="279"/>
            <ac:picMk id="2" creationId="{117A6B41-7BCA-4EB4-91BA-1FBF67E8D478}"/>
          </ac:picMkLst>
        </pc:picChg>
      </pc:sldChg>
      <pc:sldChg chg="addSp modSp">
        <pc:chgData name="Thomas Kokkaparampil, Gregy" userId="S::gthomask@marshall.usc.edu::65d01a4a-4d0c-475c-943c-d3ac1177e4c6" providerId="AD" clId="Web-{E1CFF521-A599-1EAB-AB43-57E2FD19CC31}" dt="2019-02-08T10:42:27.810" v="154" actId="1076"/>
        <pc:sldMkLst>
          <pc:docMk/>
          <pc:sldMk cId="268388129" sldId="280"/>
        </pc:sldMkLst>
        <pc:spChg chg="add mod">
          <ac:chgData name="Thomas Kokkaparampil, Gregy" userId="S::gthomask@marshall.usc.edu::65d01a4a-4d0c-475c-943c-d3ac1177e4c6" providerId="AD" clId="Web-{E1CFF521-A599-1EAB-AB43-57E2FD19CC31}" dt="2019-02-08T10:42:27.810" v="154" actId="1076"/>
          <ac:spMkLst>
            <pc:docMk/>
            <pc:sldMk cId="268388129" sldId="280"/>
            <ac:spMk id="3" creationId="{5E8A6A67-EDAE-44A5-BF37-90421362CFFA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46:27.522" v="40"/>
          <ac:spMkLst>
            <pc:docMk/>
            <pc:sldMk cId="268388129" sldId="280"/>
            <ac:spMk id="5" creationId="{E59FBD78-79B5-42A9-BACE-15EC65054A42}"/>
          </ac:spMkLst>
        </pc:spChg>
        <pc:picChg chg="add mod ord">
          <ac:chgData name="Thomas Kokkaparampil, Gregy" userId="S::gthomask@marshall.usc.edu::65d01a4a-4d0c-475c-943c-d3ac1177e4c6" providerId="AD" clId="Web-{E1CFF521-A599-1EAB-AB43-57E2FD19CC31}" dt="2019-02-08T05:46:36.960" v="43" actId="1076"/>
          <ac:picMkLst>
            <pc:docMk/>
            <pc:sldMk cId="268388129" sldId="280"/>
            <ac:picMk id="2" creationId="{9B7A7CDC-CF49-4E52-8231-1F6B37CFCB86}"/>
          </ac:picMkLst>
        </pc:picChg>
      </pc:sldChg>
      <pc:sldChg chg="modSp">
        <pc:chgData name="Thomas Kokkaparampil, Gregy" userId="S::gthomask@marshall.usc.edu::65d01a4a-4d0c-475c-943c-d3ac1177e4c6" providerId="AD" clId="Web-{E1CFF521-A599-1EAB-AB43-57E2FD19CC31}" dt="2019-02-08T05:56:58.138" v="114" actId="14100"/>
        <pc:sldMkLst>
          <pc:docMk/>
          <pc:sldMk cId="1442050214" sldId="336"/>
        </pc:sldMkLst>
        <pc:spChg chg="mod">
          <ac:chgData name="Thomas Kokkaparampil, Gregy" userId="S::gthomask@marshall.usc.edu::65d01a4a-4d0c-475c-943c-d3ac1177e4c6" providerId="AD" clId="Web-{E1CFF521-A599-1EAB-AB43-57E2FD19CC31}" dt="2019-02-08T05:56:46.841" v="113" actId="1076"/>
          <ac:spMkLst>
            <pc:docMk/>
            <pc:sldMk cId="1442050214" sldId="336"/>
            <ac:spMk id="3" creationId="{0BFD9EA4-EF3A-4767-8DFE-AB9D08B3191A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48:33.823" v="100" actId="1076"/>
          <ac:spMkLst>
            <pc:docMk/>
            <pc:sldMk cId="1442050214" sldId="336"/>
            <ac:spMk id="7" creationId="{D6E61036-75C6-4558-9A8F-96F257FE832C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48:51.666" v="102" actId="1076"/>
          <ac:spMkLst>
            <pc:docMk/>
            <pc:sldMk cId="1442050214" sldId="336"/>
            <ac:spMk id="10" creationId="{932D477B-3397-4CD9-B993-711B82232402}"/>
          </ac:spMkLst>
        </pc:spChg>
        <pc:spChg chg="mod">
          <ac:chgData name="Thomas Kokkaparampil, Gregy" userId="S::gthomask@marshall.usc.edu::65d01a4a-4d0c-475c-943c-d3ac1177e4c6" providerId="AD" clId="Web-{E1CFF521-A599-1EAB-AB43-57E2FD19CC31}" dt="2019-02-08T05:48:41.213" v="101" actId="1076"/>
          <ac:spMkLst>
            <pc:docMk/>
            <pc:sldMk cId="1442050214" sldId="336"/>
            <ac:spMk id="29" creationId="{3F091362-5E71-4F48-8505-044C754C1CED}"/>
          </ac:spMkLst>
        </pc:spChg>
        <pc:picChg chg="mod">
          <ac:chgData name="Thomas Kokkaparampil, Gregy" userId="S::gthomask@marshall.usc.edu::65d01a4a-4d0c-475c-943c-d3ac1177e4c6" providerId="AD" clId="Web-{E1CFF521-A599-1EAB-AB43-57E2FD19CC31}" dt="2019-02-08T05:56:58.138" v="114" actId="14100"/>
          <ac:picMkLst>
            <pc:docMk/>
            <pc:sldMk cId="1442050214" sldId="336"/>
            <ac:picMk id="9" creationId="{087614AC-A56F-42BF-AA30-AF99EA75EE6F}"/>
          </ac:picMkLst>
        </pc:picChg>
      </pc:sldChg>
    </pc:docChg>
  </pc:docChgLst>
  <pc:docChgLst>
    <pc:chgData name="Kutcharlapati, Swapna" userId="S::kutcharl@marshall.usc.edu::bb33dd12-ed3e-4eb2-883d-5d34dd39f8c3" providerId="AD" clId="Web-{F81A471A-B42E-4372-F2E3-92A07B052EA4}"/>
    <pc:docChg chg="delSld modSld">
      <pc:chgData name="Kutcharlapati, Swapna" userId="S::kutcharl@marshall.usc.edu::bb33dd12-ed3e-4eb2-883d-5d34dd39f8c3" providerId="AD" clId="Web-{F81A471A-B42E-4372-F2E3-92A07B052EA4}" dt="2019-02-08T01:47:09.158" v="214" actId="1076"/>
      <pc:docMkLst>
        <pc:docMk/>
      </pc:docMkLst>
      <pc:sldChg chg="del">
        <pc:chgData name="Kutcharlapati, Swapna" userId="S::kutcharl@marshall.usc.edu::bb33dd12-ed3e-4eb2-883d-5d34dd39f8c3" providerId="AD" clId="Web-{F81A471A-B42E-4372-F2E3-92A07B052EA4}" dt="2019-02-08T01:41:28.085" v="53"/>
        <pc:sldMkLst>
          <pc:docMk/>
          <pc:sldMk cId="1697874052" sldId="259"/>
        </pc:sldMkLst>
      </pc:sldChg>
      <pc:sldChg chg="modSp">
        <pc:chgData name="Kutcharlapati, Swapna" userId="S::kutcharl@marshall.usc.edu::bb33dd12-ed3e-4eb2-883d-5d34dd39f8c3" providerId="AD" clId="Web-{F81A471A-B42E-4372-F2E3-92A07B052EA4}" dt="2019-02-08T01:26:33.346" v="4" actId="20577"/>
        <pc:sldMkLst>
          <pc:docMk/>
          <pc:sldMk cId="385555153" sldId="261"/>
        </pc:sldMkLst>
        <pc:spChg chg="mod">
          <ac:chgData name="Kutcharlapati, Swapna" userId="S::kutcharl@marshall.usc.edu::bb33dd12-ed3e-4eb2-883d-5d34dd39f8c3" providerId="AD" clId="Web-{F81A471A-B42E-4372-F2E3-92A07B052EA4}" dt="2019-02-08T01:26:33.346" v="4" actId="20577"/>
          <ac:spMkLst>
            <pc:docMk/>
            <pc:sldMk cId="385555153" sldId="261"/>
            <ac:spMk id="7" creationId="{00000000-0000-0000-0000-000000000000}"/>
          </ac:spMkLst>
        </pc:spChg>
      </pc:sldChg>
      <pc:sldChg chg="del">
        <pc:chgData name="Kutcharlapati, Swapna" userId="S::kutcharl@marshall.usc.edu::bb33dd12-ed3e-4eb2-883d-5d34dd39f8c3" providerId="AD" clId="Web-{F81A471A-B42E-4372-F2E3-92A07B052EA4}" dt="2019-02-08T01:42:10.288" v="66"/>
        <pc:sldMkLst>
          <pc:docMk/>
          <pc:sldMk cId="4222897280" sldId="265"/>
        </pc:sldMkLst>
      </pc:sldChg>
      <pc:sldChg chg="del">
        <pc:chgData name="Kutcharlapati, Swapna" userId="S::kutcharl@marshall.usc.edu::bb33dd12-ed3e-4eb2-883d-5d34dd39f8c3" providerId="AD" clId="Web-{F81A471A-B42E-4372-F2E3-92A07B052EA4}" dt="2019-02-08T01:42:34.501" v="75"/>
        <pc:sldMkLst>
          <pc:docMk/>
          <pc:sldMk cId="1534718155" sldId="266"/>
        </pc:sldMkLst>
      </pc:sldChg>
      <pc:sldChg chg="modSp">
        <pc:chgData name="Kutcharlapati, Swapna" userId="S::kutcharl@marshall.usc.edu::bb33dd12-ed3e-4eb2-883d-5d34dd39f8c3" providerId="AD" clId="Web-{F81A471A-B42E-4372-F2E3-92A07B052EA4}" dt="2019-02-08T01:46:26.455" v="208" actId="20577"/>
        <pc:sldMkLst>
          <pc:docMk/>
          <pc:sldMk cId="4093852441" sldId="269"/>
        </pc:sldMkLst>
        <pc:spChg chg="mod">
          <ac:chgData name="Kutcharlapati, Swapna" userId="S::kutcharl@marshall.usc.edu::bb33dd12-ed3e-4eb2-883d-5d34dd39f8c3" providerId="AD" clId="Web-{F81A471A-B42E-4372-F2E3-92A07B052EA4}" dt="2019-02-08T01:46:26.455" v="208" actId="20577"/>
          <ac:spMkLst>
            <pc:docMk/>
            <pc:sldMk cId="4093852441" sldId="269"/>
            <ac:spMk id="7" creationId="{00000000-0000-0000-0000-000000000000}"/>
          </ac:spMkLst>
        </pc:spChg>
      </pc:sldChg>
      <pc:sldChg chg="addSp delSp modSp">
        <pc:chgData name="Kutcharlapati, Swapna" userId="S::kutcharl@marshall.usc.edu::bb33dd12-ed3e-4eb2-883d-5d34dd39f8c3" providerId="AD" clId="Web-{F81A471A-B42E-4372-F2E3-92A07B052EA4}" dt="2019-02-08T01:46:02.049" v="190" actId="14100"/>
        <pc:sldMkLst>
          <pc:docMk/>
          <pc:sldMk cId="1207270281" sldId="270"/>
        </pc:sldMkLst>
        <pc:spChg chg="add mod">
          <ac:chgData name="Kutcharlapati, Swapna" userId="S::kutcharl@marshall.usc.edu::bb33dd12-ed3e-4eb2-883d-5d34dd39f8c3" providerId="AD" clId="Web-{F81A471A-B42E-4372-F2E3-92A07B052EA4}" dt="2019-02-08T01:44:35.314" v="128"/>
          <ac:spMkLst>
            <pc:docMk/>
            <pc:sldMk cId="1207270281" sldId="270"/>
            <ac:spMk id="3" creationId="{0BFD9EA4-EF3A-4767-8DFE-AB9D08B3191A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3:36.845" v="103" actId="1076"/>
          <ac:spMkLst>
            <pc:docMk/>
            <pc:sldMk cId="1207270281" sldId="270"/>
            <ac:spMk id="7" creationId="{D6E61036-75C6-4558-9A8F-96F257FE832C}"/>
          </ac:spMkLst>
        </pc:spChg>
        <pc:spChg chg="del">
          <ac:chgData name="Kutcharlapati, Swapna" userId="S::kutcharl@marshall.usc.edu::bb33dd12-ed3e-4eb2-883d-5d34dd39f8c3" providerId="AD" clId="Web-{F81A471A-B42E-4372-F2E3-92A07B052EA4}" dt="2019-02-08T01:26:45.674" v="13"/>
          <ac:spMkLst>
            <pc:docMk/>
            <pc:sldMk cId="1207270281" sldId="270"/>
            <ac:spMk id="8" creationId="{00000000-0000-0000-0000-000000000000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4:35.345" v="129"/>
          <ac:spMkLst>
            <pc:docMk/>
            <pc:sldMk cId="1207270281" sldId="270"/>
            <ac:spMk id="10" creationId="{932D477B-3397-4CD9-B993-711B82232402}"/>
          </ac:spMkLst>
        </pc:spChg>
        <pc:spChg chg="mod">
          <ac:chgData name="Kutcharlapati, Swapna" userId="S::kutcharl@marshall.usc.edu::bb33dd12-ed3e-4eb2-883d-5d34dd39f8c3" providerId="AD" clId="Web-{F81A471A-B42E-4372-F2E3-92A07B052EA4}" dt="2019-02-08T01:44:35.423" v="132"/>
          <ac:spMkLst>
            <pc:docMk/>
            <pc:sldMk cId="1207270281" sldId="270"/>
            <ac:spMk id="11" creationId="{00000000-0000-0000-0000-000000000000}"/>
          </ac:spMkLst>
        </pc:spChg>
        <pc:spChg chg="mod">
          <ac:chgData name="Kutcharlapati, Swapna" userId="S::kutcharl@marshall.usc.edu::bb33dd12-ed3e-4eb2-883d-5d34dd39f8c3" providerId="AD" clId="Web-{F81A471A-B42E-4372-F2E3-92A07B052EA4}" dt="2019-02-08T01:43:31.313" v="101" actId="1076"/>
          <ac:spMkLst>
            <pc:docMk/>
            <pc:sldMk cId="1207270281" sldId="270"/>
            <ac:spMk id="12" creationId="{00000000-0000-0000-0000-000000000000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3:43.251" v="105" actId="1076"/>
          <ac:spMkLst>
            <pc:docMk/>
            <pc:sldMk cId="1207270281" sldId="270"/>
            <ac:spMk id="13" creationId="{1CA029C8-AA60-41FB-B6D5-27FBA5FCFC2C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4:35.392" v="131"/>
          <ac:spMkLst>
            <pc:docMk/>
            <pc:sldMk cId="1207270281" sldId="270"/>
            <ac:spMk id="17" creationId="{B8005FE1-ED7C-436D-BF7D-8AEF79281FA6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3:50.173" v="107" actId="1076"/>
          <ac:spMkLst>
            <pc:docMk/>
            <pc:sldMk cId="1207270281" sldId="270"/>
            <ac:spMk id="19" creationId="{50FAF1C6-F9D6-4E1F-9B33-AC4B50F08C3C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5:06.798" v="147" actId="1076"/>
          <ac:spMkLst>
            <pc:docMk/>
            <pc:sldMk cId="1207270281" sldId="270"/>
            <ac:spMk id="27" creationId="{30FA6C96-2CE7-45B2-940F-A02D37883190}"/>
          </ac:spMkLst>
        </pc:spChg>
        <pc:spChg chg="add mod">
          <ac:chgData name="Kutcharlapati, Swapna" userId="S::kutcharl@marshall.usc.edu::bb33dd12-ed3e-4eb2-883d-5d34dd39f8c3" providerId="AD" clId="Web-{F81A471A-B42E-4372-F2E3-92A07B052EA4}" dt="2019-02-08T01:46:02.049" v="190" actId="14100"/>
          <ac:spMkLst>
            <pc:docMk/>
            <pc:sldMk cId="1207270281" sldId="270"/>
            <ac:spMk id="29" creationId="{3F091362-5E71-4F48-8505-044C754C1CED}"/>
          </ac:spMkLst>
        </pc:spChg>
        <pc:spChg chg="del">
          <ac:chgData name="Kutcharlapati, Swapna" userId="S::kutcharl@marshall.usc.edu::bb33dd12-ed3e-4eb2-883d-5d34dd39f8c3" providerId="AD" clId="Web-{F81A471A-B42E-4372-F2E3-92A07B052EA4}" dt="2019-02-08T01:26:45.658" v="8"/>
          <ac:spMkLst>
            <pc:docMk/>
            <pc:sldMk cId="1207270281" sldId="270"/>
            <ac:spMk id="31" creationId="{73DA70D6-0CAB-F643-9B84-ABEBF3B6D367}"/>
          </ac:spMkLst>
        </pc:spChg>
        <pc:spChg chg="del">
          <ac:chgData name="Kutcharlapati, Swapna" userId="S::kutcharl@marshall.usc.edu::bb33dd12-ed3e-4eb2-883d-5d34dd39f8c3" providerId="AD" clId="Web-{F81A471A-B42E-4372-F2E3-92A07B052EA4}" dt="2019-02-08T01:26:45.674" v="12"/>
          <ac:spMkLst>
            <pc:docMk/>
            <pc:sldMk cId="1207270281" sldId="270"/>
            <ac:spMk id="44" creationId="{39B4A83E-AEBD-AF4A-8711-F202229C15A4}"/>
          </ac:spMkLst>
        </pc:spChg>
        <pc:picChg chg="del">
          <ac:chgData name="Kutcharlapati, Swapna" userId="S::kutcharl@marshall.usc.edu::bb33dd12-ed3e-4eb2-883d-5d34dd39f8c3" providerId="AD" clId="Web-{F81A471A-B42E-4372-F2E3-92A07B052EA4}" dt="2019-02-08T01:26:54.158" v="16"/>
          <ac:picMkLst>
            <pc:docMk/>
            <pc:sldMk cId="1207270281" sldId="270"/>
            <ac:picMk id="2" creationId="{A6962948-57F8-DB4D-A209-2D6EBEA68824}"/>
          </ac:picMkLst>
        </pc:picChg>
        <pc:picChg chg="del">
          <ac:chgData name="Kutcharlapati, Swapna" userId="S::kutcharl@marshall.usc.edu::bb33dd12-ed3e-4eb2-883d-5d34dd39f8c3" providerId="AD" clId="Web-{F81A471A-B42E-4372-F2E3-92A07B052EA4}" dt="2019-02-08T01:26:54.158" v="15"/>
          <ac:picMkLst>
            <pc:docMk/>
            <pc:sldMk cId="1207270281" sldId="270"/>
            <ac:picMk id="4" creationId="{756EF5FD-53EC-B84C-9E45-5560F768B3EA}"/>
          </ac:picMkLst>
        </pc:picChg>
        <pc:picChg chg="del">
          <ac:chgData name="Kutcharlapati, Swapna" userId="S::kutcharl@marshall.usc.edu::bb33dd12-ed3e-4eb2-883d-5d34dd39f8c3" providerId="AD" clId="Web-{F81A471A-B42E-4372-F2E3-92A07B052EA4}" dt="2019-02-08T01:26:45.674" v="11"/>
          <ac:picMkLst>
            <pc:docMk/>
            <pc:sldMk cId="1207270281" sldId="270"/>
            <ac:picMk id="5" creationId="{08C7EE2B-4A94-994A-8E6B-3D8B40BD378A}"/>
          </ac:picMkLst>
        </pc:picChg>
        <pc:picChg chg="del">
          <ac:chgData name="Kutcharlapati, Swapna" userId="S::kutcharl@marshall.usc.edu::bb33dd12-ed3e-4eb2-883d-5d34dd39f8c3" providerId="AD" clId="Web-{F81A471A-B42E-4372-F2E3-92A07B052EA4}" dt="2019-02-08T01:26:54.158" v="14"/>
          <ac:picMkLst>
            <pc:docMk/>
            <pc:sldMk cId="1207270281" sldId="270"/>
            <ac:picMk id="6" creationId="{0FF64D29-50B9-F040-A5F7-24C75DED0A21}"/>
          </ac:picMkLst>
        </pc:picChg>
        <pc:picChg chg="add mod">
          <ac:chgData name="Kutcharlapati, Swapna" userId="S::kutcharl@marshall.usc.edu::bb33dd12-ed3e-4eb2-883d-5d34dd39f8c3" providerId="AD" clId="Web-{F81A471A-B42E-4372-F2E3-92A07B052EA4}" dt="2019-02-08T01:43:02.829" v="86" actId="14100"/>
          <ac:picMkLst>
            <pc:docMk/>
            <pc:sldMk cId="1207270281" sldId="270"/>
            <ac:picMk id="9" creationId="{087614AC-A56F-42BF-AA30-AF99EA75EE6F}"/>
          </ac:picMkLst>
        </pc:picChg>
        <pc:picChg chg="add mod">
          <ac:chgData name="Kutcharlapati, Swapna" userId="S::kutcharl@marshall.usc.edu::bb33dd12-ed3e-4eb2-883d-5d34dd39f8c3" providerId="AD" clId="Web-{F81A471A-B42E-4372-F2E3-92A07B052EA4}" dt="2019-02-08T01:43:02.860" v="87" actId="14100"/>
          <ac:picMkLst>
            <pc:docMk/>
            <pc:sldMk cId="1207270281" sldId="270"/>
            <ac:picMk id="15" creationId="{E0C3898E-DDB9-4213-A752-4E9BEFCB3991}"/>
          </ac:picMkLst>
        </pc:picChg>
        <pc:picChg chg="del">
          <ac:chgData name="Kutcharlapati, Swapna" userId="S::kutcharl@marshall.usc.edu::bb33dd12-ed3e-4eb2-883d-5d34dd39f8c3" providerId="AD" clId="Web-{F81A471A-B42E-4372-F2E3-92A07B052EA4}" dt="2019-02-08T01:26:45.658" v="10"/>
          <ac:picMkLst>
            <pc:docMk/>
            <pc:sldMk cId="1207270281" sldId="270"/>
            <ac:picMk id="21" creationId="{1BB1E826-5E57-DF49-B72C-FBBE48854B3A}"/>
          </ac:picMkLst>
        </pc:picChg>
        <pc:picChg chg="del">
          <ac:chgData name="Kutcharlapati, Swapna" userId="S::kutcharl@marshall.usc.edu::bb33dd12-ed3e-4eb2-883d-5d34dd39f8c3" providerId="AD" clId="Web-{F81A471A-B42E-4372-F2E3-92A07B052EA4}" dt="2019-02-08T01:26:45.658" v="9"/>
          <ac:picMkLst>
            <pc:docMk/>
            <pc:sldMk cId="1207270281" sldId="270"/>
            <ac:picMk id="23" creationId="{EBF0FBDE-0A8B-E346-BE62-2A0F495D5628}"/>
          </ac:picMkLst>
        </pc:picChg>
        <pc:picChg chg="add mod">
          <ac:chgData name="Kutcharlapati, Swapna" userId="S::kutcharl@marshall.usc.edu::bb33dd12-ed3e-4eb2-883d-5d34dd39f8c3" providerId="AD" clId="Web-{F81A471A-B42E-4372-F2E3-92A07B052EA4}" dt="2019-02-08T01:43:02.907" v="88" actId="14100"/>
          <ac:picMkLst>
            <pc:docMk/>
            <pc:sldMk cId="1207270281" sldId="270"/>
            <ac:picMk id="25" creationId="{50CB96FB-2ABA-4CD0-94B6-0BE5F98042E8}"/>
          </ac:picMkLst>
        </pc:picChg>
        <pc:picChg chg="add mod">
          <ac:chgData name="Kutcharlapati, Swapna" userId="S::kutcharl@marshall.usc.edu::bb33dd12-ed3e-4eb2-883d-5d34dd39f8c3" providerId="AD" clId="Web-{F81A471A-B42E-4372-F2E3-92A07B052EA4}" dt="2019-02-08T01:43:03.001" v="89" actId="14100"/>
          <ac:picMkLst>
            <pc:docMk/>
            <pc:sldMk cId="1207270281" sldId="270"/>
            <ac:picMk id="33" creationId="{6998E54D-B6F9-4DC9-9C02-C99698C1615C}"/>
          </ac:picMkLst>
        </pc:picChg>
        <pc:picChg chg="mod">
          <ac:chgData name="Kutcharlapati, Swapna" userId="S::kutcharl@marshall.usc.edu::bb33dd12-ed3e-4eb2-883d-5d34dd39f8c3" providerId="AD" clId="Web-{F81A471A-B42E-4372-F2E3-92A07B052EA4}" dt="2019-02-08T01:43:02.766" v="85" actId="14100"/>
          <ac:picMkLst>
            <pc:docMk/>
            <pc:sldMk cId="1207270281" sldId="270"/>
            <ac:picMk id="39" creationId="{C7FB11ED-E4E9-954B-99E3-85843B45AFEC}"/>
          </ac:picMkLst>
        </pc:picChg>
      </pc:sldChg>
      <pc:sldChg chg="delSp modSp">
        <pc:chgData name="Kutcharlapati, Swapna" userId="S::kutcharl@marshall.usc.edu::bb33dd12-ed3e-4eb2-883d-5d34dd39f8c3" providerId="AD" clId="Web-{F81A471A-B42E-4372-F2E3-92A07B052EA4}" dt="2019-02-08T01:47:09.158" v="214" actId="1076"/>
        <pc:sldMkLst>
          <pc:docMk/>
          <pc:sldMk cId="3560941538" sldId="307"/>
        </pc:sldMkLst>
        <pc:picChg chg="del">
          <ac:chgData name="Kutcharlapati, Swapna" userId="S::kutcharl@marshall.usc.edu::bb33dd12-ed3e-4eb2-883d-5d34dd39f8c3" providerId="AD" clId="Web-{F81A471A-B42E-4372-F2E3-92A07B052EA4}" dt="2019-02-08T01:47:05.940" v="213"/>
          <ac:picMkLst>
            <pc:docMk/>
            <pc:sldMk cId="3560941538" sldId="307"/>
            <ac:picMk id="7" creationId="{AFDCEA3A-49E7-442E-902F-189236AFAF71}"/>
          </ac:picMkLst>
        </pc:picChg>
        <pc:picChg chg="mod">
          <ac:chgData name="Kutcharlapati, Swapna" userId="S::kutcharl@marshall.usc.edu::bb33dd12-ed3e-4eb2-883d-5d34dd39f8c3" providerId="AD" clId="Web-{F81A471A-B42E-4372-F2E3-92A07B052EA4}" dt="2019-02-08T01:47:09.158" v="214" actId="1076"/>
          <ac:picMkLst>
            <pc:docMk/>
            <pc:sldMk cId="3560941538" sldId="307"/>
            <ac:picMk id="14" creationId="{BD1A8E8E-55C5-4129-A2C9-070C88EAA004}"/>
          </ac:picMkLst>
        </pc:picChg>
      </pc:sldChg>
      <pc:sldChg chg="del">
        <pc:chgData name="Kutcharlapati, Swapna" userId="S::kutcharl@marshall.usc.edu::bb33dd12-ed3e-4eb2-883d-5d34dd39f8c3" providerId="AD" clId="Web-{F81A471A-B42E-4372-F2E3-92A07B052EA4}" dt="2019-02-08T01:46:03.142" v="191"/>
        <pc:sldMkLst>
          <pc:docMk/>
          <pc:sldMk cId="2621528975" sldId="308"/>
        </pc:sldMkLst>
      </pc:sldChg>
      <pc:sldChg chg="del">
        <pc:chgData name="Kutcharlapati, Swapna" userId="S::kutcharl@marshall.usc.edu::bb33dd12-ed3e-4eb2-883d-5d34dd39f8c3" providerId="AD" clId="Web-{F81A471A-B42E-4372-F2E3-92A07B052EA4}" dt="2019-02-08T01:46:53.643" v="210"/>
        <pc:sldMkLst>
          <pc:docMk/>
          <pc:sldMk cId="769161028" sldId="318"/>
        </pc:sldMkLst>
      </pc:sldChg>
      <pc:sldChg chg="del">
        <pc:chgData name="Kutcharlapati, Swapna" userId="S::kutcharl@marshall.usc.edu::bb33dd12-ed3e-4eb2-883d-5d34dd39f8c3" providerId="AD" clId="Web-{F81A471A-B42E-4372-F2E3-92A07B052EA4}" dt="2019-02-08T01:47:01.611" v="212"/>
        <pc:sldMkLst>
          <pc:docMk/>
          <pc:sldMk cId="1448650516" sldId="322"/>
        </pc:sldMkLst>
      </pc:sldChg>
      <pc:sldChg chg="del">
        <pc:chgData name="Kutcharlapati, Swapna" userId="S::kutcharl@marshall.usc.edu::bb33dd12-ed3e-4eb2-883d-5d34dd39f8c3" providerId="AD" clId="Web-{F81A471A-B42E-4372-F2E3-92A07B052EA4}" dt="2019-02-08T01:46:59.252" v="211"/>
        <pc:sldMkLst>
          <pc:docMk/>
          <pc:sldMk cId="4161215544" sldId="331"/>
        </pc:sldMkLst>
      </pc:sldChg>
    </pc:docChg>
  </pc:docChgLst>
  <pc:docChgLst>
    <pc:chgData name="Song, Yuting (Annie)" userId="S::yutingso@marshall.usc.edu::7190c43b-4d2f-465b-b785-8eabc9152e4a" providerId="AD" clId="Web-{6ED8D8A2-F38B-B103-0480-1F1E148F1228}"/>
    <pc:docChg chg="modSld">
      <pc:chgData name="Song, Yuting (Annie)" userId="S::yutingso@marshall.usc.edu::7190c43b-4d2f-465b-b785-8eabc9152e4a" providerId="AD" clId="Web-{6ED8D8A2-F38B-B103-0480-1F1E148F1228}" dt="2019-02-08T18:10:42.854" v="96" actId="1076"/>
      <pc:docMkLst>
        <pc:docMk/>
      </pc:docMkLst>
      <pc:sldChg chg="modSp">
        <pc:chgData name="Song, Yuting (Annie)" userId="S::yutingso@marshall.usc.edu::7190c43b-4d2f-465b-b785-8eabc9152e4a" providerId="AD" clId="Web-{6ED8D8A2-F38B-B103-0480-1F1E148F1228}" dt="2019-02-08T18:10:42.854" v="96" actId="1076"/>
        <pc:sldMkLst>
          <pc:docMk/>
          <pc:sldMk cId="4068606659" sldId="340"/>
        </pc:sldMkLst>
        <pc:spChg chg="mod">
          <ac:chgData name="Song, Yuting (Annie)" userId="S::yutingso@marshall.usc.edu::7190c43b-4d2f-465b-b785-8eabc9152e4a" providerId="AD" clId="Web-{6ED8D8A2-F38B-B103-0480-1F1E148F1228}" dt="2019-02-08T17:58:03.025" v="26" actId="1076"/>
          <ac:spMkLst>
            <pc:docMk/>
            <pc:sldMk cId="4068606659" sldId="340"/>
            <ac:spMk id="3" creationId="{6A818998-C6C0-42F3-974F-C68464A3886F}"/>
          </ac:spMkLst>
        </pc:spChg>
        <pc:spChg chg="mod">
          <ac:chgData name="Song, Yuting (Annie)" userId="S::yutingso@marshall.usc.edu::7190c43b-4d2f-465b-b785-8eabc9152e4a" providerId="AD" clId="Web-{6ED8D8A2-F38B-B103-0480-1F1E148F1228}" dt="2019-02-08T18:10:42.854" v="96" actId="1076"/>
          <ac:spMkLst>
            <pc:docMk/>
            <pc:sldMk cId="4068606659" sldId="340"/>
            <ac:spMk id="24" creationId="{D57E5A26-5628-4FFC-9F96-3B1DB6A1BA60}"/>
          </ac:spMkLst>
        </pc:spChg>
        <pc:picChg chg="mod">
          <ac:chgData name="Song, Yuting (Annie)" userId="S::yutingso@marshall.usc.edu::7190c43b-4d2f-465b-b785-8eabc9152e4a" providerId="AD" clId="Web-{6ED8D8A2-F38B-B103-0480-1F1E148F1228}" dt="2019-02-08T18:08:53.979" v="62" actId="1076"/>
          <ac:picMkLst>
            <pc:docMk/>
            <pc:sldMk cId="4068606659" sldId="340"/>
            <ac:picMk id="29" creationId="{9B5A5D23-4968-40B3-8D3F-DB7C08A947AD}"/>
          </ac:picMkLst>
        </pc:picChg>
      </pc:sldChg>
      <pc:sldChg chg="addSp modSp">
        <pc:chgData name="Song, Yuting (Annie)" userId="S::yutingso@marshall.usc.edu::7190c43b-4d2f-465b-b785-8eabc9152e4a" providerId="AD" clId="Web-{6ED8D8A2-F38B-B103-0480-1F1E148F1228}" dt="2019-02-08T17:59:26.072" v="61" actId="1076"/>
        <pc:sldMkLst>
          <pc:docMk/>
          <pc:sldMk cId="892642912" sldId="341"/>
        </pc:sldMkLst>
        <pc:spChg chg="add mod">
          <ac:chgData name="Song, Yuting (Annie)" userId="S::yutingso@marshall.usc.edu::7190c43b-4d2f-465b-b785-8eabc9152e4a" providerId="AD" clId="Web-{6ED8D8A2-F38B-B103-0480-1F1E148F1228}" dt="2019-02-08T17:59:26.072" v="61" actId="1076"/>
          <ac:spMkLst>
            <pc:docMk/>
            <pc:sldMk cId="892642912" sldId="341"/>
            <ac:spMk id="4" creationId="{0EBD8A50-F58E-4F13-9D7E-2899C9BEF08F}"/>
          </ac:spMkLst>
        </pc:spChg>
      </pc:sldChg>
      <pc:sldChg chg="addSp modSp">
        <pc:chgData name="Song, Yuting (Annie)" userId="S::yutingso@marshall.usc.edu::7190c43b-4d2f-465b-b785-8eabc9152e4a" providerId="AD" clId="Web-{6ED8D8A2-F38B-B103-0480-1F1E148F1228}" dt="2019-02-08T17:58:34.775" v="36" actId="20577"/>
        <pc:sldMkLst>
          <pc:docMk/>
          <pc:sldMk cId="3745337143" sldId="342"/>
        </pc:sldMkLst>
        <pc:spChg chg="add mod">
          <ac:chgData name="Song, Yuting (Annie)" userId="S::yutingso@marshall.usc.edu::7190c43b-4d2f-465b-b785-8eabc9152e4a" providerId="AD" clId="Web-{6ED8D8A2-F38B-B103-0480-1F1E148F1228}" dt="2019-02-08T17:58:34.775" v="36" actId="20577"/>
          <ac:spMkLst>
            <pc:docMk/>
            <pc:sldMk cId="3745337143" sldId="342"/>
            <ac:spMk id="4" creationId="{2C8A5216-5572-4ABA-900F-A8B94A3BA082}"/>
          </ac:spMkLst>
        </pc:spChg>
      </pc:sldChg>
      <pc:sldChg chg="modSp">
        <pc:chgData name="Song, Yuting (Annie)" userId="S::yutingso@marshall.usc.edu::7190c43b-4d2f-465b-b785-8eabc9152e4a" providerId="AD" clId="Web-{6ED8D8A2-F38B-B103-0480-1F1E148F1228}" dt="2019-02-08T17:57:20.040" v="0" actId="20577"/>
        <pc:sldMkLst>
          <pc:docMk/>
          <pc:sldMk cId="2790522701" sldId="344"/>
        </pc:sldMkLst>
        <pc:spChg chg="mod">
          <ac:chgData name="Song, Yuting (Annie)" userId="S::yutingso@marshall.usc.edu::7190c43b-4d2f-465b-b785-8eabc9152e4a" providerId="AD" clId="Web-{6ED8D8A2-F38B-B103-0480-1F1E148F1228}" dt="2019-02-08T17:57:20.040" v="0" actId="20577"/>
          <ac:spMkLst>
            <pc:docMk/>
            <pc:sldMk cId="2790522701" sldId="344"/>
            <ac:spMk id="6" creationId="{CC5F18CD-3303-4CFF-9DB8-63BF603EFDD9}"/>
          </ac:spMkLst>
        </pc:spChg>
      </pc:sldChg>
    </pc:docChg>
  </pc:docChgLst>
  <pc:docChgLst>
    <pc:chgData name="Manasa Nelakuditi" userId="fce4bab8-7afd-4719-8609-4b9872d62cd6" providerId="ADAL" clId="{75ABCF54-F247-F342-8107-EB3BC01AFF80}"/>
    <pc:docChg chg="undo custSel mod addSld delSld modSld sldOrd">
      <pc:chgData name="Manasa Nelakuditi" userId="fce4bab8-7afd-4719-8609-4b9872d62cd6" providerId="ADAL" clId="{75ABCF54-F247-F342-8107-EB3BC01AFF80}" dt="2019-01-18T15:11:45.520" v="1135" actId="1076"/>
      <pc:docMkLst>
        <pc:docMk/>
      </pc:docMkLst>
      <pc:sldChg chg="addSp delSp modSp modNotesTx">
        <pc:chgData name="Manasa Nelakuditi" userId="fce4bab8-7afd-4719-8609-4b9872d62cd6" providerId="ADAL" clId="{75ABCF54-F247-F342-8107-EB3BC01AFF80}" dt="2019-01-18T04:42:10.002" v="809" actId="20577"/>
        <pc:sldMkLst>
          <pc:docMk/>
          <pc:sldMk cId="273507010" sldId="272"/>
        </pc:sldMkLst>
        <pc:picChg chg="add mod">
          <ac:chgData name="Manasa Nelakuditi" userId="fce4bab8-7afd-4719-8609-4b9872d62cd6" providerId="ADAL" clId="{75ABCF54-F247-F342-8107-EB3BC01AFF80}" dt="2019-01-18T03:50:56.953" v="236" actId="14100"/>
          <ac:picMkLst>
            <pc:docMk/>
            <pc:sldMk cId="273507010" sldId="272"/>
            <ac:picMk id="3" creationId="{89860876-19A2-4B4F-B23A-089E18F97D96}"/>
          </ac:picMkLst>
        </pc:picChg>
        <pc:picChg chg="del">
          <ac:chgData name="Manasa Nelakuditi" userId="fce4bab8-7afd-4719-8609-4b9872d62cd6" providerId="ADAL" clId="{75ABCF54-F247-F342-8107-EB3BC01AFF80}" dt="2019-01-18T03:50:18.877" v="231" actId="478"/>
          <ac:picMkLst>
            <pc:docMk/>
            <pc:sldMk cId="273507010" sldId="272"/>
            <ac:picMk id="16" creationId="{4C189CB3-4C9E-4668-BD52-54D62643B251}"/>
          </ac:picMkLst>
        </pc:picChg>
      </pc:sldChg>
      <pc:sldChg chg="modSp">
        <pc:chgData name="Manasa Nelakuditi" userId="fce4bab8-7afd-4719-8609-4b9872d62cd6" providerId="ADAL" clId="{75ABCF54-F247-F342-8107-EB3BC01AFF80}" dt="2019-01-18T04:19:36.147" v="241" actId="931"/>
        <pc:sldMkLst>
          <pc:docMk/>
          <pc:sldMk cId="321925279" sldId="293"/>
        </pc:sldMkLst>
        <pc:cxnChg chg="mod">
          <ac:chgData name="Manasa Nelakuditi" userId="fce4bab8-7afd-4719-8609-4b9872d62cd6" providerId="ADAL" clId="{75ABCF54-F247-F342-8107-EB3BC01AFF80}" dt="2019-01-18T04:19:36.147" v="241" actId="931"/>
          <ac:cxnSpMkLst>
            <pc:docMk/>
            <pc:sldMk cId="321925279" sldId="293"/>
            <ac:cxnSpMk id="8" creationId="{0CA057F7-CE10-430A-A20C-04B85D801FE4}"/>
          </ac:cxnSpMkLst>
        </pc:cxnChg>
      </pc:sldChg>
      <pc:sldChg chg="modSp ord">
        <pc:chgData name="Manasa Nelakuditi" userId="fce4bab8-7afd-4719-8609-4b9872d62cd6" providerId="ADAL" clId="{75ABCF54-F247-F342-8107-EB3BC01AFF80}" dt="2019-01-18T04:19:36.147" v="241" actId="931"/>
        <pc:sldMkLst>
          <pc:docMk/>
          <pc:sldMk cId="908866224" sldId="294"/>
        </pc:sldMkLst>
        <pc:cxnChg chg="mod">
          <ac:chgData name="Manasa Nelakuditi" userId="fce4bab8-7afd-4719-8609-4b9872d62cd6" providerId="ADAL" clId="{75ABCF54-F247-F342-8107-EB3BC01AFF80}" dt="2019-01-18T04:19:36.147" v="241" actId="931"/>
          <ac:cxnSpMkLst>
            <pc:docMk/>
            <pc:sldMk cId="908866224" sldId="294"/>
            <ac:cxnSpMk id="9" creationId="{A5004751-CE0A-450B-B152-93A6E0DAA5D6}"/>
          </ac:cxnSpMkLst>
        </pc:cxnChg>
      </pc:sldChg>
      <pc:sldChg chg="modSp">
        <pc:chgData name="Manasa Nelakuditi" userId="fce4bab8-7afd-4719-8609-4b9872d62cd6" providerId="ADAL" clId="{75ABCF54-F247-F342-8107-EB3BC01AFF80}" dt="2019-01-18T04:54:25.106" v="858" actId="14100"/>
        <pc:sldMkLst>
          <pc:docMk/>
          <pc:sldMk cId="3966268778" sldId="297"/>
        </pc:sldMkLst>
        <pc:picChg chg="mod">
          <ac:chgData name="Manasa Nelakuditi" userId="fce4bab8-7afd-4719-8609-4b9872d62cd6" providerId="ADAL" clId="{75ABCF54-F247-F342-8107-EB3BC01AFF80}" dt="2019-01-18T04:54:14.024" v="856" actId="14100"/>
          <ac:picMkLst>
            <pc:docMk/>
            <pc:sldMk cId="3966268778" sldId="297"/>
            <ac:picMk id="8" creationId="{07E76B3B-09FB-4A77-AD2D-546EC5511AA0}"/>
          </ac:picMkLst>
        </pc:picChg>
        <pc:picChg chg="mod">
          <ac:chgData name="Manasa Nelakuditi" userId="fce4bab8-7afd-4719-8609-4b9872d62cd6" providerId="ADAL" clId="{75ABCF54-F247-F342-8107-EB3BC01AFF80}" dt="2019-01-18T04:54:25.106" v="858" actId="14100"/>
          <ac:picMkLst>
            <pc:docMk/>
            <pc:sldMk cId="3966268778" sldId="297"/>
            <ac:picMk id="10" creationId="{CFB7A778-D91E-4DE0-A7CB-0FA19195630E}"/>
          </ac:picMkLst>
        </pc:picChg>
      </pc:sldChg>
      <pc:sldChg chg="addSp delSp modSp add">
        <pc:chgData name="Manasa Nelakuditi" userId="fce4bab8-7afd-4719-8609-4b9872d62cd6" providerId="ADAL" clId="{75ABCF54-F247-F342-8107-EB3BC01AFF80}" dt="2019-01-18T04:57:38.596" v="882" actId="14100"/>
        <pc:sldMkLst>
          <pc:docMk/>
          <pc:sldMk cId="1471949767" sldId="314"/>
        </pc:sldMkLst>
        <pc:spChg chg="add del mod">
          <ac:chgData name="Manasa Nelakuditi" userId="fce4bab8-7afd-4719-8609-4b9872d62cd6" providerId="ADAL" clId="{75ABCF54-F247-F342-8107-EB3BC01AFF80}" dt="2019-01-18T00:34:00.667" v="50" actId="478"/>
          <ac:spMkLst>
            <pc:docMk/>
            <pc:sldMk cId="1471949767" sldId="314"/>
            <ac:spMk id="5" creationId="{C2369B67-833C-B947-BB8B-B40A996733F7}"/>
          </ac:spMkLst>
        </pc:spChg>
        <pc:spChg chg="add mod">
          <ac:chgData name="Manasa Nelakuditi" userId="fce4bab8-7afd-4719-8609-4b9872d62cd6" providerId="ADAL" clId="{75ABCF54-F247-F342-8107-EB3BC01AFF80}" dt="2019-01-18T04:24:59.404" v="285" actId="14100"/>
          <ac:spMkLst>
            <pc:docMk/>
            <pc:sldMk cId="1471949767" sldId="314"/>
            <ac:spMk id="6" creationId="{E56C8D27-ADC4-364A-8383-394F76080AD4}"/>
          </ac:spMkLst>
        </pc:spChg>
        <pc:spChg chg="add del mod">
          <ac:chgData name="Manasa Nelakuditi" userId="fce4bab8-7afd-4719-8609-4b9872d62cd6" providerId="ADAL" clId="{75ABCF54-F247-F342-8107-EB3BC01AFF80}" dt="2019-01-18T00:35:01.278" v="65" actId="478"/>
          <ac:spMkLst>
            <pc:docMk/>
            <pc:sldMk cId="1471949767" sldId="314"/>
            <ac:spMk id="7" creationId="{0170ADFD-AAE5-834D-894C-50823ED8B24C}"/>
          </ac:spMkLst>
        </pc:spChg>
        <pc:spChg chg="add mod">
          <ac:chgData name="Manasa Nelakuditi" userId="fce4bab8-7afd-4719-8609-4b9872d62cd6" providerId="ADAL" clId="{75ABCF54-F247-F342-8107-EB3BC01AFF80}" dt="2019-01-18T04:55:38.789" v="867" actId="14100"/>
          <ac:spMkLst>
            <pc:docMk/>
            <pc:sldMk cId="1471949767" sldId="314"/>
            <ac:spMk id="8" creationId="{10047727-DE97-6644-9D51-C493FA247FE2}"/>
          </ac:spMkLst>
        </pc:spChg>
        <pc:spChg chg="add del mod">
          <ac:chgData name="Manasa Nelakuditi" userId="fce4bab8-7afd-4719-8609-4b9872d62cd6" providerId="ADAL" clId="{75ABCF54-F247-F342-8107-EB3BC01AFF80}" dt="2019-01-18T04:24:29.372" v="263" actId="478"/>
          <ac:spMkLst>
            <pc:docMk/>
            <pc:sldMk cId="1471949767" sldId="314"/>
            <ac:spMk id="11" creationId="{D319D75B-CA8B-0148-93F3-0390428F76E1}"/>
          </ac:spMkLst>
        </pc:spChg>
        <pc:graphicFrameChg chg="add del">
          <ac:chgData name="Manasa Nelakuditi" userId="fce4bab8-7afd-4719-8609-4b9872d62cd6" providerId="ADAL" clId="{75ABCF54-F247-F342-8107-EB3BC01AFF80}" dt="2019-01-18T00:24:05.888" v="2" actId="14100"/>
          <ac:graphicFrameMkLst>
            <pc:docMk/>
            <pc:sldMk cId="1471949767" sldId="314"/>
            <ac:graphicFrameMk id="2" creationId="{527FBA6C-D1D8-7F45-A7BA-21BC8D12DDFD}"/>
          </ac:graphicFrameMkLst>
        </pc:graphicFrameChg>
        <pc:picChg chg="add mod">
          <ac:chgData name="Manasa Nelakuditi" userId="fce4bab8-7afd-4719-8609-4b9872d62cd6" providerId="ADAL" clId="{75ABCF54-F247-F342-8107-EB3BC01AFF80}" dt="2019-01-18T04:57:38.596" v="882" actId="14100"/>
          <ac:picMkLst>
            <pc:docMk/>
            <pc:sldMk cId="1471949767" sldId="314"/>
            <ac:picMk id="3" creationId="{F72454E7-4CD3-764D-8C4A-38A8EA7AE2EB}"/>
          </ac:picMkLst>
        </pc:picChg>
        <pc:picChg chg="add del mod">
          <ac:chgData name="Manasa Nelakuditi" userId="fce4bab8-7afd-4719-8609-4b9872d62cd6" providerId="ADAL" clId="{75ABCF54-F247-F342-8107-EB3BC01AFF80}" dt="2019-01-18T00:39:38.752" v="82" actId="478"/>
          <ac:picMkLst>
            <pc:docMk/>
            <pc:sldMk cId="1471949767" sldId="314"/>
            <ac:picMk id="4" creationId="{C5694E3D-12C8-E84A-B8AE-48B1464325C4}"/>
          </ac:picMkLst>
        </pc:picChg>
        <pc:picChg chg="add del mod">
          <ac:chgData name="Manasa Nelakuditi" userId="fce4bab8-7afd-4719-8609-4b9872d62cd6" providerId="ADAL" clId="{75ABCF54-F247-F342-8107-EB3BC01AFF80}" dt="2019-01-18T04:23:33.641" v="258" actId="14100"/>
          <ac:picMkLst>
            <pc:docMk/>
            <pc:sldMk cId="1471949767" sldId="314"/>
            <ac:picMk id="7" creationId="{78980369-4EBD-744B-AFD4-2A14F8A51605}"/>
          </ac:picMkLst>
        </pc:picChg>
        <pc:picChg chg="add mod">
          <ac:chgData name="Manasa Nelakuditi" userId="fce4bab8-7afd-4719-8609-4b9872d62cd6" providerId="ADAL" clId="{75ABCF54-F247-F342-8107-EB3BC01AFF80}" dt="2019-01-18T04:26:10.748" v="297" actId="14100"/>
          <ac:picMkLst>
            <pc:docMk/>
            <pc:sldMk cId="1471949767" sldId="314"/>
            <ac:picMk id="9" creationId="{6FE1D34B-47BC-4B4A-AADB-81102CF15CC7}"/>
          </ac:picMkLst>
        </pc:picChg>
        <pc:picChg chg="add del mod">
          <ac:chgData name="Manasa Nelakuditi" userId="fce4bab8-7afd-4719-8609-4b9872d62cd6" providerId="ADAL" clId="{75ABCF54-F247-F342-8107-EB3BC01AFF80}" dt="2019-01-18T00:54:34.955" v="131" actId="478"/>
          <ac:picMkLst>
            <pc:docMk/>
            <pc:sldMk cId="1471949767" sldId="314"/>
            <ac:picMk id="10" creationId="{E0232144-0832-C943-B305-84099EEC2BF5}"/>
          </ac:picMkLst>
        </pc:picChg>
        <pc:picChg chg="add del mod modCrop">
          <ac:chgData name="Manasa Nelakuditi" userId="fce4bab8-7afd-4719-8609-4b9872d62cd6" providerId="ADAL" clId="{75ABCF54-F247-F342-8107-EB3BC01AFF80}" dt="2019-01-18T04:20:26.535" v="255" actId="478"/>
          <ac:picMkLst>
            <pc:docMk/>
            <pc:sldMk cId="1471949767" sldId="314"/>
            <ac:picMk id="13" creationId="{FB97D634-0C00-FC4B-96E3-B8A342FB14B7}"/>
          </ac:picMkLst>
        </pc:picChg>
      </pc:sldChg>
      <pc:sldChg chg="modSp">
        <pc:chgData name="Manasa Nelakuditi" userId="fce4bab8-7afd-4719-8609-4b9872d62cd6" providerId="ADAL" clId="{75ABCF54-F247-F342-8107-EB3BC01AFF80}" dt="2019-01-18T15:08:41.219" v="1119" actId="14100"/>
        <pc:sldMkLst>
          <pc:docMk/>
          <pc:sldMk cId="2885640419" sldId="316"/>
        </pc:sldMkLst>
        <pc:spChg chg="mod">
          <ac:chgData name="Manasa Nelakuditi" userId="fce4bab8-7afd-4719-8609-4b9872d62cd6" providerId="ADAL" clId="{75ABCF54-F247-F342-8107-EB3BC01AFF80}" dt="2019-01-18T15:08:41.219" v="1119" actId="14100"/>
          <ac:spMkLst>
            <pc:docMk/>
            <pc:sldMk cId="2885640419" sldId="316"/>
            <ac:spMk id="11" creationId="{09C62E44-3D71-4E42-B5AB-44FC5DBB04E2}"/>
          </ac:spMkLst>
        </pc:spChg>
      </pc:sldChg>
      <pc:sldChg chg="modSp">
        <pc:chgData name="Manasa Nelakuditi" userId="fce4bab8-7afd-4719-8609-4b9872d62cd6" providerId="ADAL" clId="{75ABCF54-F247-F342-8107-EB3BC01AFF80}" dt="2019-01-18T03:34:55.978" v="220" actId="20577"/>
        <pc:sldMkLst>
          <pc:docMk/>
          <pc:sldMk cId="2391256124" sldId="321"/>
        </pc:sldMkLst>
        <pc:graphicFrameChg chg="mod">
          <ac:chgData name="Manasa Nelakuditi" userId="fce4bab8-7afd-4719-8609-4b9872d62cd6" providerId="ADAL" clId="{75ABCF54-F247-F342-8107-EB3BC01AFF80}" dt="2019-01-18T03:34:55.978" v="220" actId="20577"/>
          <ac:graphicFrameMkLst>
            <pc:docMk/>
            <pc:sldMk cId="2391256124" sldId="321"/>
            <ac:graphicFrameMk id="2" creationId="{9D389251-FB16-49BA-B1F4-E3D4E6E3DAC7}"/>
          </ac:graphicFrameMkLst>
        </pc:graphicFrameChg>
      </pc:sldChg>
      <pc:sldChg chg="addSp">
        <pc:chgData name="Manasa Nelakuditi" userId="fce4bab8-7afd-4719-8609-4b9872d62cd6" providerId="ADAL" clId="{75ABCF54-F247-F342-8107-EB3BC01AFF80}" dt="2019-01-18T04:19:36.147" v="241" actId="931"/>
        <pc:sldMkLst>
          <pc:docMk/>
          <pc:sldMk cId="931354153" sldId="327"/>
        </pc:sldMkLst>
        <pc:cxnChg chg="add">
          <ac:chgData name="Manasa Nelakuditi" userId="fce4bab8-7afd-4719-8609-4b9872d62cd6" providerId="ADAL" clId="{75ABCF54-F247-F342-8107-EB3BC01AFF80}" dt="2019-01-18T04:19:36.147" v="241" actId="931"/>
          <ac:cxnSpMkLst>
            <pc:docMk/>
            <pc:sldMk cId="931354153" sldId="327"/>
            <ac:cxnSpMk id="8" creationId="{6B10513C-1591-4A65-A73F-2BF80804773F}"/>
          </ac:cxnSpMkLst>
        </pc:cxnChg>
      </pc:sldChg>
    </pc:docChg>
  </pc:docChgLst>
  <pc:docChgLst>
    <pc:chgData name="Liao, Mingyu" userId="S::mingyuli@marshall.usc.edu::a45aa40f-83c9-45af-b8d8-c77b0ed533b0" providerId="AD" clId="Web-{BEF7D71F-786C-A586-2428-8C4862FE7811}"/>
    <pc:docChg chg="delSld modSld">
      <pc:chgData name="Liao, Mingyu" userId="S::mingyuli@marshall.usc.edu::a45aa40f-83c9-45af-b8d8-c77b0ed533b0" providerId="AD" clId="Web-{BEF7D71F-786C-A586-2428-8C4862FE7811}" dt="2019-02-08T06:48:53.164" v="20"/>
      <pc:docMkLst>
        <pc:docMk/>
      </pc:docMkLst>
      <pc:sldChg chg="addSp delSp modSp">
        <pc:chgData name="Liao, Mingyu" userId="S::mingyuli@marshall.usc.edu::a45aa40f-83c9-45af-b8d8-c77b0ed533b0" providerId="AD" clId="Web-{BEF7D71F-786C-A586-2428-8C4862FE7811}" dt="2019-02-08T06:48:53.164" v="20"/>
        <pc:sldMkLst>
          <pc:docMk/>
          <pc:sldMk cId="1199151091" sldId="291"/>
        </pc:sldMkLst>
        <pc:spChg chg="mod">
          <ac:chgData name="Liao, Mingyu" userId="S::mingyuli@marshall.usc.edu::a45aa40f-83c9-45af-b8d8-c77b0ed533b0" providerId="AD" clId="Web-{BEF7D71F-786C-A586-2428-8C4862FE7811}" dt="2019-02-08T06:48:07.540" v="11" actId="20577"/>
          <ac:spMkLst>
            <pc:docMk/>
            <pc:sldMk cId="1199151091" sldId="291"/>
            <ac:spMk id="7" creationId="{00000000-0000-0000-0000-000000000000}"/>
          </ac:spMkLst>
        </pc:spChg>
        <pc:picChg chg="add del mod">
          <ac:chgData name="Liao, Mingyu" userId="S::mingyuli@marshall.usc.edu::a45aa40f-83c9-45af-b8d8-c77b0ed533b0" providerId="AD" clId="Web-{BEF7D71F-786C-A586-2428-8C4862FE7811}" dt="2019-02-08T06:48:53.164" v="20"/>
          <ac:picMkLst>
            <pc:docMk/>
            <pc:sldMk cId="1199151091" sldId="291"/>
            <ac:picMk id="2" creationId="{BFAA3BB3-5D4B-4E48-AF11-5CC1E9DD09A3}"/>
          </ac:picMkLst>
        </pc:picChg>
      </pc:sldChg>
      <pc:sldChg chg="del">
        <pc:chgData name="Liao, Mingyu" userId="S::mingyuli@marshall.usc.edu::a45aa40f-83c9-45af-b8d8-c77b0ed533b0" providerId="AD" clId="Web-{BEF7D71F-786C-A586-2428-8C4862FE7811}" dt="2019-02-08T06:48:10.742" v="13"/>
        <pc:sldMkLst>
          <pc:docMk/>
          <pc:sldMk cId="321925279" sldId="293"/>
        </pc:sldMkLst>
      </pc:sldChg>
      <pc:sldChg chg="del">
        <pc:chgData name="Liao, Mingyu" userId="S::mingyuli@marshall.usc.edu::a45aa40f-83c9-45af-b8d8-c77b0ed533b0" providerId="AD" clId="Web-{BEF7D71F-786C-A586-2428-8C4862FE7811}" dt="2019-02-08T06:48:12.414" v="14"/>
        <pc:sldMkLst>
          <pc:docMk/>
          <pc:sldMk cId="908866224" sldId="294"/>
        </pc:sldMkLst>
      </pc:sldChg>
      <pc:sldChg chg="del">
        <pc:chgData name="Liao, Mingyu" userId="S::mingyuli@marshall.usc.edu::a45aa40f-83c9-45af-b8d8-c77b0ed533b0" providerId="AD" clId="Web-{BEF7D71F-786C-A586-2428-8C4862FE7811}" dt="2019-02-08T06:48:13.789" v="15"/>
        <pc:sldMkLst>
          <pc:docMk/>
          <pc:sldMk cId="931354153" sldId="327"/>
        </pc:sldMkLst>
      </pc:sldChg>
      <pc:sldChg chg="del">
        <pc:chgData name="Liao, Mingyu" userId="S::mingyuli@marshall.usc.edu::a45aa40f-83c9-45af-b8d8-c77b0ed533b0" providerId="AD" clId="Web-{BEF7D71F-786C-A586-2428-8C4862FE7811}" dt="2019-02-08T06:48:14.946" v="16"/>
        <pc:sldMkLst>
          <pc:docMk/>
          <pc:sldMk cId="4249325764" sldId="328"/>
        </pc:sldMkLst>
      </pc:sldChg>
      <pc:sldChg chg="del">
        <pc:chgData name="Liao, Mingyu" userId="S::mingyuli@marshall.usc.edu::a45aa40f-83c9-45af-b8d8-c77b0ed533b0" providerId="AD" clId="Web-{BEF7D71F-786C-A586-2428-8C4862FE7811}" dt="2019-02-08T06:48:16.305" v="17"/>
        <pc:sldMkLst>
          <pc:docMk/>
          <pc:sldMk cId="3483697033" sldId="329"/>
        </pc:sldMkLst>
      </pc:sldChg>
      <pc:sldChg chg="del">
        <pc:chgData name="Liao, Mingyu" userId="S::mingyuli@marshall.usc.edu::a45aa40f-83c9-45af-b8d8-c77b0ed533b0" providerId="AD" clId="Web-{BEF7D71F-786C-A586-2428-8C4862FE7811}" dt="2019-02-08T06:48:17.539" v="18"/>
        <pc:sldMkLst>
          <pc:docMk/>
          <pc:sldMk cId="1360014453" sldId="330"/>
        </pc:sldMkLst>
      </pc:sldChg>
      <pc:sldChg chg="modSp">
        <pc:chgData name="Liao, Mingyu" userId="S::mingyuli@marshall.usc.edu::a45aa40f-83c9-45af-b8d8-c77b0ed533b0" providerId="AD" clId="Web-{BEF7D71F-786C-A586-2428-8C4862FE7811}" dt="2019-02-08T06:46:44.399" v="4" actId="14100"/>
        <pc:sldMkLst>
          <pc:docMk/>
          <pc:sldMk cId="1442050214" sldId="336"/>
        </pc:sldMkLst>
        <pc:picChg chg="mod">
          <ac:chgData name="Liao, Mingyu" userId="S::mingyuli@marshall.usc.edu::a45aa40f-83c9-45af-b8d8-c77b0ed533b0" providerId="AD" clId="Web-{BEF7D71F-786C-A586-2428-8C4862FE7811}" dt="2019-02-08T06:46:44.399" v="4" actId="14100"/>
          <ac:picMkLst>
            <pc:docMk/>
            <pc:sldMk cId="1442050214" sldId="336"/>
            <ac:picMk id="15" creationId="{E0C3898E-DDB9-4213-A752-4E9BEFCB3991}"/>
          </ac:picMkLst>
        </pc:picChg>
      </pc:sldChg>
    </pc:docChg>
  </pc:docChgLst>
  <pc:docChgLst>
    <pc:chgData name="Kutcharlapati, Swapna" userId="S::kutcharl@marshall.usc.edu::bb33dd12-ed3e-4eb2-883d-5d34dd39f8c3" providerId="AD" clId="Web-{1E73D2F6-B3C9-9286-4784-FCEE35384F3D}"/>
    <pc:docChg chg="addSld delSld modSld">
      <pc:chgData name="Kutcharlapati, Swapna" userId="S::kutcharl@marshall.usc.edu::bb33dd12-ed3e-4eb2-883d-5d34dd39f8c3" providerId="AD" clId="Web-{1E73D2F6-B3C9-9286-4784-FCEE35384F3D}" dt="2019-02-08T01:58:12.506" v="209"/>
      <pc:docMkLst>
        <pc:docMk/>
      </pc:docMkLst>
      <pc:sldChg chg="modSp">
        <pc:chgData name="Kutcharlapati, Swapna" userId="S::kutcharl@marshall.usc.edu::bb33dd12-ed3e-4eb2-883d-5d34dd39f8c3" providerId="AD" clId="Web-{1E73D2F6-B3C9-9286-4784-FCEE35384F3D}" dt="2019-02-08T01:11:17.952" v="20" actId="20577"/>
        <pc:sldMkLst>
          <pc:docMk/>
          <pc:sldMk cId="3393205937" sldId="256"/>
        </pc:sldMkLst>
        <pc:spChg chg="mod">
          <ac:chgData name="Kutcharlapati, Swapna" userId="S::kutcharl@marshall.usc.edu::bb33dd12-ed3e-4eb2-883d-5d34dd39f8c3" providerId="AD" clId="Web-{1E73D2F6-B3C9-9286-4784-FCEE35384F3D}" dt="2019-02-08T01:11:17.952" v="20" actId="20577"/>
          <ac:spMkLst>
            <pc:docMk/>
            <pc:sldMk cId="3393205937" sldId="256"/>
            <ac:spMk id="12" creationId="{00000000-0000-0000-0000-000000000000}"/>
          </ac:spMkLst>
        </pc:spChg>
      </pc:sldChg>
      <pc:sldChg chg="modSp">
        <pc:chgData name="Kutcharlapati, Swapna" userId="S::kutcharl@marshall.usc.edu::bb33dd12-ed3e-4eb2-883d-5d34dd39f8c3" providerId="AD" clId="Web-{1E73D2F6-B3C9-9286-4784-FCEE35384F3D}" dt="2019-02-08T01:13:51.312" v="101" actId="20577"/>
        <pc:sldMkLst>
          <pc:docMk/>
          <pc:sldMk cId="385555153" sldId="261"/>
        </pc:sldMkLst>
        <pc:spChg chg="mod">
          <ac:chgData name="Kutcharlapati, Swapna" userId="S::kutcharl@marshall.usc.edu::bb33dd12-ed3e-4eb2-883d-5d34dd39f8c3" providerId="AD" clId="Web-{1E73D2F6-B3C9-9286-4784-FCEE35384F3D}" dt="2019-02-08T01:13:51.312" v="101" actId="20577"/>
          <ac:spMkLst>
            <pc:docMk/>
            <pc:sldMk cId="385555153" sldId="261"/>
            <ac:spMk id="7" creationId="{00000000-0000-0000-0000-000000000000}"/>
          </ac:spMkLst>
        </pc:spChg>
      </pc:sldChg>
      <pc:sldChg chg="delSp del">
        <pc:chgData name="Kutcharlapati, Swapna" userId="S::kutcharl@marshall.usc.edu::bb33dd12-ed3e-4eb2-883d-5d34dd39f8c3" providerId="AD" clId="Web-{1E73D2F6-B3C9-9286-4784-FCEE35384F3D}" dt="2019-02-08T01:48:04.051" v="114"/>
        <pc:sldMkLst>
          <pc:docMk/>
          <pc:sldMk cId="1207270281" sldId="270"/>
        </pc:sldMkLst>
        <pc:spChg chg="del">
          <ac:chgData name="Kutcharlapati, Swapna" userId="S::kutcharl@marshall.usc.edu::bb33dd12-ed3e-4eb2-883d-5d34dd39f8c3" providerId="AD" clId="Web-{1E73D2F6-B3C9-9286-4784-FCEE35384F3D}" dt="2019-02-08T01:47:59.801" v="109"/>
          <ac:spMkLst>
            <pc:docMk/>
            <pc:sldMk cId="1207270281" sldId="270"/>
            <ac:spMk id="3" creationId="{0BFD9EA4-EF3A-4767-8DFE-AB9D08B3191A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47:59.801" v="108"/>
          <ac:spMkLst>
            <pc:docMk/>
            <pc:sldMk cId="1207270281" sldId="270"/>
            <ac:spMk id="7" creationId="{D6E61036-75C6-4558-9A8F-96F257FE832C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47:59.801" v="106"/>
          <ac:spMkLst>
            <pc:docMk/>
            <pc:sldMk cId="1207270281" sldId="270"/>
            <ac:spMk id="10" creationId="{932D477B-3397-4CD9-B993-711B82232402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47:59.801" v="112"/>
          <ac:spMkLst>
            <pc:docMk/>
            <pc:sldMk cId="1207270281" sldId="270"/>
            <ac:spMk id="11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47:59.801" v="111"/>
          <ac:spMkLst>
            <pc:docMk/>
            <pc:sldMk cId="1207270281" sldId="270"/>
            <ac:spMk id="12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47:59.786" v="105"/>
          <ac:spMkLst>
            <pc:docMk/>
            <pc:sldMk cId="1207270281" sldId="270"/>
            <ac:spMk id="13" creationId="{1CA029C8-AA60-41FB-B6D5-27FBA5FCFC2C}"/>
          </ac:spMkLst>
        </pc:spChg>
        <pc:picChg chg="del">
          <ac:chgData name="Kutcharlapati, Swapna" userId="S::kutcharl@marshall.usc.edu::bb33dd12-ed3e-4eb2-883d-5d34dd39f8c3" providerId="AD" clId="Web-{1E73D2F6-B3C9-9286-4784-FCEE35384F3D}" dt="2019-02-08T01:47:59.801" v="107"/>
          <ac:picMkLst>
            <pc:docMk/>
            <pc:sldMk cId="1207270281" sldId="270"/>
            <ac:picMk id="9" creationId="{087614AC-A56F-42BF-AA30-AF99EA75EE6F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47:59.786" v="104"/>
          <ac:picMkLst>
            <pc:docMk/>
            <pc:sldMk cId="1207270281" sldId="270"/>
            <ac:picMk id="15" creationId="{E0C3898E-DDB9-4213-A752-4E9BEFCB3991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47:59.801" v="110"/>
          <ac:picMkLst>
            <pc:docMk/>
            <pc:sldMk cId="1207270281" sldId="270"/>
            <ac:picMk id="39" creationId="{C7FB11ED-E4E9-954B-99E3-85843B45AFEC}"/>
          </ac:picMkLst>
        </pc:picChg>
      </pc:sldChg>
      <pc:sldChg chg="delSp">
        <pc:chgData name="Kutcharlapati, Swapna" userId="S::kutcharl@marshall.usc.edu::bb33dd12-ed3e-4eb2-883d-5d34dd39f8c3" providerId="AD" clId="Web-{1E73D2F6-B3C9-9286-4784-FCEE35384F3D}" dt="2019-02-08T01:49:11.848" v="115"/>
        <pc:sldMkLst>
          <pc:docMk/>
          <pc:sldMk cId="2406796278" sldId="276"/>
        </pc:sldMkLst>
        <pc:picChg chg="del">
          <ac:chgData name="Kutcharlapati, Swapna" userId="S::kutcharl@marshall.usc.edu::bb33dd12-ed3e-4eb2-883d-5d34dd39f8c3" providerId="AD" clId="Web-{1E73D2F6-B3C9-9286-4784-FCEE35384F3D}" dt="2019-02-08T01:49:11.848" v="115"/>
          <ac:picMkLst>
            <pc:docMk/>
            <pc:sldMk cId="2406796278" sldId="276"/>
            <ac:picMk id="2" creationId="{67923BAF-7D7C-4BDE-A88E-6AEF1F7604C5}"/>
          </ac:picMkLst>
        </pc:picChg>
      </pc:sldChg>
      <pc:sldChg chg="delSp">
        <pc:chgData name="Kutcharlapati, Swapna" userId="S::kutcharl@marshall.usc.edu::bb33dd12-ed3e-4eb2-883d-5d34dd39f8c3" providerId="AD" clId="Web-{1E73D2F6-B3C9-9286-4784-FCEE35384F3D}" dt="2019-02-08T01:49:14.145" v="116"/>
        <pc:sldMkLst>
          <pc:docMk/>
          <pc:sldMk cId="3912654092" sldId="278"/>
        </pc:sldMkLst>
        <pc:picChg chg="del">
          <ac:chgData name="Kutcharlapati, Swapna" userId="S::kutcharl@marshall.usc.edu::bb33dd12-ed3e-4eb2-883d-5d34dd39f8c3" providerId="AD" clId="Web-{1E73D2F6-B3C9-9286-4784-FCEE35384F3D}" dt="2019-02-08T01:49:14.145" v="116"/>
          <ac:picMkLst>
            <pc:docMk/>
            <pc:sldMk cId="3912654092" sldId="278"/>
            <ac:picMk id="3" creationId="{C9EA468D-B351-4379-9408-D79CFCF1A8DA}"/>
          </ac:picMkLst>
        </pc:picChg>
      </pc:sldChg>
      <pc:sldChg chg="delSp">
        <pc:chgData name="Kutcharlapati, Swapna" userId="S::kutcharl@marshall.usc.edu::bb33dd12-ed3e-4eb2-883d-5d34dd39f8c3" providerId="AD" clId="Web-{1E73D2F6-B3C9-9286-4784-FCEE35384F3D}" dt="2019-02-08T01:49:17.130" v="117"/>
        <pc:sldMkLst>
          <pc:docMk/>
          <pc:sldMk cId="421062045" sldId="279"/>
        </pc:sldMkLst>
        <pc:picChg chg="del">
          <ac:chgData name="Kutcharlapati, Swapna" userId="S::kutcharl@marshall.usc.edu::bb33dd12-ed3e-4eb2-883d-5d34dd39f8c3" providerId="AD" clId="Web-{1E73D2F6-B3C9-9286-4784-FCEE35384F3D}" dt="2019-02-08T01:49:17.130" v="117"/>
          <ac:picMkLst>
            <pc:docMk/>
            <pc:sldMk cId="421062045" sldId="279"/>
            <ac:picMk id="3" creationId="{3CA6C406-77D2-4E95-A4FA-ACFC19758876}"/>
          </ac:picMkLst>
        </pc:picChg>
      </pc:sldChg>
      <pc:sldChg chg="delSp">
        <pc:chgData name="Kutcharlapati, Swapna" userId="S::kutcharl@marshall.usc.edu::bb33dd12-ed3e-4eb2-883d-5d34dd39f8c3" providerId="AD" clId="Web-{1E73D2F6-B3C9-9286-4784-FCEE35384F3D}" dt="2019-02-08T01:49:21.145" v="118"/>
        <pc:sldMkLst>
          <pc:docMk/>
          <pc:sldMk cId="268388129" sldId="280"/>
        </pc:sldMkLst>
        <pc:picChg chg="del">
          <ac:chgData name="Kutcharlapati, Swapna" userId="S::kutcharl@marshall.usc.edu::bb33dd12-ed3e-4eb2-883d-5d34dd39f8c3" providerId="AD" clId="Web-{1E73D2F6-B3C9-9286-4784-FCEE35384F3D}" dt="2019-02-08T01:49:21.145" v="118"/>
          <ac:picMkLst>
            <pc:docMk/>
            <pc:sldMk cId="268388129" sldId="280"/>
            <ac:picMk id="7" creationId="{31558DFF-4E3A-4A2C-9673-0B8AAB0ADE13}"/>
          </ac:picMkLst>
        </pc:picChg>
      </pc:sldChg>
      <pc:sldChg chg="addSp delSp">
        <pc:chgData name="Kutcharlapati, Swapna" userId="S::kutcharl@marshall.usc.edu::bb33dd12-ed3e-4eb2-883d-5d34dd39f8c3" providerId="AD" clId="Web-{1E73D2F6-B3C9-9286-4784-FCEE35384F3D}" dt="2019-02-08T01:50:49.974" v="120"/>
        <pc:sldMkLst>
          <pc:docMk/>
          <pc:sldMk cId="321925279" sldId="293"/>
        </pc:sldMkLst>
        <pc:picChg chg="add del">
          <ac:chgData name="Kutcharlapati, Swapna" userId="S::kutcharl@marshall.usc.edu::bb33dd12-ed3e-4eb2-883d-5d34dd39f8c3" providerId="AD" clId="Web-{1E73D2F6-B3C9-9286-4784-FCEE35384F3D}" dt="2019-02-08T01:50:49.974" v="120"/>
          <ac:picMkLst>
            <pc:docMk/>
            <pc:sldMk cId="321925279" sldId="293"/>
            <ac:picMk id="3" creationId="{99BFC825-0852-4D33-BB4B-5FD1DE25B638}"/>
          </ac:picMkLst>
        </pc:picChg>
      </pc:sldChg>
      <pc:sldChg chg="del">
        <pc:chgData name="Kutcharlapati, Swapna" userId="S::kutcharl@marshall.usc.edu::bb33dd12-ed3e-4eb2-883d-5d34dd39f8c3" providerId="AD" clId="Web-{1E73D2F6-B3C9-9286-4784-FCEE35384F3D}" dt="2019-02-08T01:58:03.646" v="208"/>
        <pc:sldMkLst>
          <pc:docMk/>
          <pc:sldMk cId="1925517528" sldId="298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8:01.818" v="207"/>
        <pc:sldMkLst>
          <pc:docMk/>
          <pc:sldMk cId="37099902" sldId="299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8:00.584" v="206"/>
        <pc:sldMkLst>
          <pc:docMk/>
          <pc:sldMk cId="2555417044" sldId="300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205"/>
        <pc:sldMkLst>
          <pc:docMk/>
          <pc:sldMk cId="387933717" sldId="302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204"/>
        <pc:sldMkLst>
          <pc:docMk/>
          <pc:sldMk cId="2676622853" sldId="303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203"/>
        <pc:sldMkLst>
          <pc:docMk/>
          <pc:sldMk cId="2587678516" sldId="304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202"/>
        <pc:sldMkLst>
          <pc:docMk/>
          <pc:sldMk cId="1725999588" sldId="305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201"/>
        <pc:sldMkLst>
          <pc:docMk/>
          <pc:sldMk cId="820638146" sldId="306"/>
        </pc:sldMkLst>
      </pc:sldChg>
      <pc:sldChg chg="addSp delSp modSp">
        <pc:chgData name="Kutcharlapati, Swapna" userId="S::kutcharl@marshall.usc.edu::bb33dd12-ed3e-4eb2-883d-5d34dd39f8c3" providerId="AD" clId="Web-{1E73D2F6-B3C9-9286-4784-FCEE35384F3D}" dt="2019-02-08T01:54:45.115" v="182" actId="1076"/>
        <pc:sldMkLst>
          <pc:docMk/>
          <pc:sldMk cId="3560941538" sldId="307"/>
        </pc:sldMkLst>
        <pc:spChg chg="del">
          <ac:chgData name="Kutcharlapati, Swapna" userId="S::kutcharl@marshall.usc.edu::bb33dd12-ed3e-4eb2-883d-5d34dd39f8c3" providerId="AD" clId="Web-{1E73D2F6-B3C9-9286-4784-FCEE35384F3D}" dt="2019-02-08T01:51:25.942" v="139"/>
          <ac:spMkLst>
            <pc:docMk/>
            <pc:sldMk cId="3560941538" sldId="307"/>
            <ac:spMk id="3" creationId="{26A39A90-FE68-4A32-9FB5-3F872A6BC9BB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1:10.114" v="134"/>
          <ac:spMkLst>
            <pc:docMk/>
            <pc:sldMk cId="3560941538" sldId="307"/>
            <ac:spMk id="4" creationId="{4DA821CB-879F-4B73-AC59-17DF36B9724D}"/>
          </ac:spMkLst>
        </pc:spChg>
        <pc:spChg chg="mod">
          <ac:chgData name="Kutcharlapati, Swapna" userId="S::kutcharl@marshall.usc.edu::bb33dd12-ed3e-4eb2-883d-5d34dd39f8c3" providerId="AD" clId="Web-{1E73D2F6-B3C9-9286-4784-FCEE35384F3D}" dt="2019-02-08T01:54:34.333" v="179" actId="1076"/>
          <ac:spMkLst>
            <pc:docMk/>
            <pc:sldMk cId="3560941538" sldId="307"/>
            <ac:spMk id="25" creationId="{42B411D2-867A-4A1D-B23D-8E03FE55BC6A}"/>
          </ac:spMkLst>
        </pc:spChg>
        <pc:picChg chg="mod">
          <ac:chgData name="Kutcharlapati, Swapna" userId="S::kutcharl@marshall.usc.edu::bb33dd12-ed3e-4eb2-883d-5d34dd39f8c3" providerId="AD" clId="Web-{1E73D2F6-B3C9-9286-4784-FCEE35384F3D}" dt="2019-02-08T01:54:43.146" v="181" actId="1076"/>
          <ac:picMkLst>
            <pc:docMk/>
            <pc:sldMk cId="3560941538" sldId="307"/>
            <ac:picMk id="5" creationId="{143AD419-05E1-4C84-A2DB-83857E257DE3}"/>
          </ac:picMkLst>
        </pc:picChg>
        <pc:picChg chg="mod">
          <ac:chgData name="Kutcharlapati, Swapna" userId="S::kutcharl@marshall.usc.edu::bb33dd12-ed3e-4eb2-883d-5d34dd39f8c3" providerId="AD" clId="Web-{1E73D2F6-B3C9-9286-4784-FCEE35384F3D}" dt="2019-02-08T01:54:45.115" v="182" actId="1076"/>
          <ac:picMkLst>
            <pc:docMk/>
            <pc:sldMk cId="3560941538" sldId="307"/>
            <ac:picMk id="6" creationId="{EBE78DB1-5EBA-4774-BB6B-D368536C6FE9}"/>
          </ac:picMkLst>
        </pc:picChg>
        <pc:picChg chg="mod">
          <ac:chgData name="Kutcharlapati, Swapna" userId="S::kutcharl@marshall.usc.edu::bb33dd12-ed3e-4eb2-883d-5d34dd39f8c3" providerId="AD" clId="Web-{1E73D2F6-B3C9-9286-4784-FCEE35384F3D}" dt="2019-02-08T01:53:59.036" v="172" actId="14100"/>
          <ac:picMkLst>
            <pc:docMk/>
            <pc:sldMk cId="3560941538" sldId="307"/>
            <ac:picMk id="8" creationId="{0BD3E09F-6A1B-4DC0-96B1-07880FC87459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4.036" v="137"/>
          <ac:picMkLst>
            <pc:docMk/>
            <pc:sldMk cId="3560941538" sldId="307"/>
            <ac:picMk id="9" creationId="{FD127CB2-6620-4295-86D5-A35E9242A10C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114" v="133"/>
          <ac:picMkLst>
            <pc:docMk/>
            <pc:sldMk cId="3560941538" sldId="307"/>
            <ac:picMk id="10" creationId="{4F9E2237-8E78-453E-834D-A04F9A7B933B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4.020" v="136"/>
          <ac:picMkLst>
            <pc:docMk/>
            <pc:sldMk cId="3560941538" sldId="307"/>
            <ac:picMk id="11" creationId="{6A8C055C-B816-4D7F-8AB6-1D02D8F93A66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114" v="132"/>
          <ac:picMkLst>
            <pc:docMk/>
            <pc:sldMk cId="3560941538" sldId="307"/>
            <ac:picMk id="12" creationId="{84303CCF-5FA1-457B-8B80-BA70DA21BCA2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114" v="131"/>
          <ac:picMkLst>
            <pc:docMk/>
            <pc:sldMk cId="3560941538" sldId="307"/>
            <ac:picMk id="13" creationId="{891ECC79-9BF0-4B32-8D1F-7A3EDCE7DA97}"/>
          </ac:picMkLst>
        </pc:picChg>
        <pc:picChg chg="mod">
          <ac:chgData name="Kutcharlapati, Swapna" userId="S::kutcharl@marshall.usc.edu::bb33dd12-ed3e-4eb2-883d-5d34dd39f8c3" providerId="AD" clId="Web-{1E73D2F6-B3C9-9286-4784-FCEE35384F3D}" dt="2019-02-08T01:54:39.052" v="180" actId="1076"/>
          <ac:picMkLst>
            <pc:docMk/>
            <pc:sldMk cId="3560941538" sldId="307"/>
            <ac:picMk id="14" creationId="{BD1A8E8E-55C5-4129-A2C9-070C88EAA004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114" v="130"/>
          <ac:picMkLst>
            <pc:docMk/>
            <pc:sldMk cId="3560941538" sldId="307"/>
            <ac:picMk id="15" creationId="{65699C4F-3C46-43BB-9C82-DD96E8D0949E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114" v="129"/>
          <ac:picMkLst>
            <pc:docMk/>
            <pc:sldMk cId="3560941538" sldId="307"/>
            <ac:picMk id="16" creationId="{BAA383DC-2A1E-45DB-908B-FDDD7A097CF1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8"/>
          <ac:picMkLst>
            <pc:docMk/>
            <pc:sldMk cId="3560941538" sldId="307"/>
            <ac:picMk id="17" creationId="{E0C2DCD1-E3DE-455C-ADCE-86E181BA6B63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7"/>
          <ac:picMkLst>
            <pc:docMk/>
            <pc:sldMk cId="3560941538" sldId="307"/>
            <ac:picMk id="18" creationId="{3748E735-56E2-4893-B3CA-57F6DB40DA3C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6"/>
          <ac:picMkLst>
            <pc:docMk/>
            <pc:sldMk cId="3560941538" sldId="307"/>
            <ac:picMk id="19" creationId="{C5BF79EF-7154-4A88-96E9-E4F32E875A2D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5"/>
          <ac:picMkLst>
            <pc:docMk/>
            <pc:sldMk cId="3560941538" sldId="307"/>
            <ac:picMk id="20" creationId="{46694EEE-653B-414E-BDD3-0F8E4BF6A3E4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4"/>
          <ac:picMkLst>
            <pc:docMk/>
            <pc:sldMk cId="3560941538" sldId="307"/>
            <ac:picMk id="21" creationId="{C0E02915-8D0E-4976-8CA5-6EF05F8AD128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0.099" v="123"/>
          <ac:picMkLst>
            <pc:docMk/>
            <pc:sldMk cId="3560941538" sldId="307"/>
            <ac:picMk id="22" creationId="{8070119F-1C7B-404F-A40C-3963DE94439F}"/>
          </ac:picMkLst>
        </pc:picChg>
        <pc:picChg chg="del">
          <ac:chgData name="Kutcharlapati, Swapna" userId="S::kutcharl@marshall.usc.edu::bb33dd12-ed3e-4eb2-883d-5d34dd39f8c3" providerId="AD" clId="Web-{1E73D2F6-B3C9-9286-4784-FCEE35384F3D}" dt="2019-02-08T01:51:14.020" v="135"/>
          <ac:picMkLst>
            <pc:docMk/>
            <pc:sldMk cId="3560941538" sldId="307"/>
            <ac:picMk id="23" creationId="{C5CA3D9F-14D2-4E98-9864-09E38F289BDD}"/>
          </ac:picMkLst>
        </pc:picChg>
        <pc:picChg chg="add mod">
          <ac:chgData name="Kutcharlapati, Swapna" userId="S::kutcharl@marshall.usc.edu::bb33dd12-ed3e-4eb2-883d-5d34dd39f8c3" providerId="AD" clId="Web-{1E73D2F6-B3C9-9286-4784-FCEE35384F3D}" dt="2019-02-08T01:53:39.224" v="167" actId="1076"/>
          <ac:picMkLst>
            <pc:docMk/>
            <pc:sldMk cId="3560941538" sldId="307"/>
            <ac:picMk id="26" creationId="{9893E844-275E-4697-BE04-F872F556DA10}"/>
          </ac:picMkLst>
        </pc:picChg>
        <pc:cxnChg chg="del">
          <ac:chgData name="Kutcharlapati, Swapna" userId="S::kutcharl@marshall.usc.edu::bb33dd12-ed3e-4eb2-883d-5d34dd39f8c3" providerId="AD" clId="Web-{1E73D2F6-B3C9-9286-4784-FCEE35384F3D}" dt="2019-02-08T01:51:16.349" v="138"/>
          <ac:cxnSpMkLst>
            <pc:docMk/>
            <pc:sldMk cId="3560941538" sldId="307"/>
            <ac:cxnSpMk id="24" creationId="{23601A2E-32CE-4E76-9D28-2B2AA59FFC21}"/>
          </ac:cxnSpMkLst>
        </pc:cxnChg>
      </pc:sldChg>
      <pc:sldChg chg="del">
        <pc:chgData name="Kutcharlapati, Swapna" userId="S::kutcharl@marshall.usc.edu::bb33dd12-ed3e-4eb2-883d-5d34dd39f8c3" providerId="AD" clId="Web-{1E73D2F6-B3C9-9286-4784-FCEE35384F3D}" dt="2019-02-08T01:57:47.240" v="200"/>
        <pc:sldMkLst>
          <pc:docMk/>
          <pc:sldMk cId="2504250840" sldId="309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199"/>
        <pc:sldMkLst>
          <pc:docMk/>
          <pc:sldMk cId="2263693324" sldId="310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40" v="198"/>
        <pc:sldMkLst>
          <pc:docMk/>
          <pc:sldMk cId="1835579372" sldId="311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24" v="196"/>
        <pc:sldMkLst>
          <pc:docMk/>
          <pc:sldMk cId="2964227796" sldId="312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24" v="197"/>
        <pc:sldMkLst>
          <pc:docMk/>
          <pc:sldMk cId="3294713530" sldId="313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8:12.506" v="209"/>
        <pc:sldMkLst>
          <pc:docMk/>
          <pc:sldMk cId="2603123275" sldId="317"/>
        </pc:sldMkLst>
      </pc:sldChg>
      <pc:sldChg chg="del">
        <pc:chgData name="Kutcharlapati, Swapna" userId="S::kutcharl@marshall.usc.edu::bb33dd12-ed3e-4eb2-883d-5d34dd39f8c3" providerId="AD" clId="Web-{1E73D2F6-B3C9-9286-4784-FCEE35384F3D}" dt="2019-02-08T01:57:47.224" v="195"/>
        <pc:sldMkLst>
          <pc:docMk/>
          <pc:sldMk cId="407807033" sldId="319"/>
        </pc:sldMkLst>
      </pc:sldChg>
      <pc:sldChg chg="delSp">
        <pc:chgData name="Kutcharlapati, Swapna" userId="S::kutcharl@marshall.usc.edu::bb33dd12-ed3e-4eb2-883d-5d34dd39f8c3" providerId="AD" clId="Web-{1E73D2F6-B3C9-9286-4784-FCEE35384F3D}" dt="2019-02-08T01:55:25.224" v="194"/>
        <pc:sldMkLst>
          <pc:docMk/>
          <pc:sldMk cId="1601901507" sldId="324"/>
        </pc:sldMkLst>
        <pc:spChg chg="del">
          <ac:chgData name="Kutcharlapati, Swapna" userId="S::kutcharl@marshall.usc.edu::bb33dd12-ed3e-4eb2-883d-5d34dd39f8c3" providerId="AD" clId="Web-{1E73D2F6-B3C9-9286-4784-FCEE35384F3D}" dt="2019-02-08T01:55:25.224" v="194"/>
          <ac:spMkLst>
            <pc:docMk/>
            <pc:sldMk cId="1601901507" sldId="324"/>
            <ac:spMk id="2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1.896" v="192"/>
          <ac:spMkLst>
            <pc:docMk/>
            <pc:sldMk cId="1601901507" sldId="324"/>
            <ac:spMk id="3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0.412" v="191"/>
          <ac:spMkLst>
            <pc:docMk/>
            <pc:sldMk cId="1601901507" sldId="324"/>
            <ac:spMk id="4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3.068" v="193"/>
          <ac:spMkLst>
            <pc:docMk/>
            <pc:sldMk cId="1601901507" sldId="324"/>
            <ac:spMk id="5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0.412" v="190"/>
          <ac:spMkLst>
            <pc:docMk/>
            <pc:sldMk cId="1601901507" sldId="324"/>
            <ac:spMk id="6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0.412" v="189"/>
          <ac:spMkLst>
            <pc:docMk/>
            <pc:sldMk cId="1601901507" sldId="324"/>
            <ac:spMk id="7" creationId="{00000000-0000-0000-0000-000000000000}"/>
          </ac:spMkLst>
        </pc:spChg>
        <pc:spChg chg="del">
          <ac:chgData name="Kutcharlapati, Swapna" userId="S::kutcharl@marshall.usc.edu::bb33dd12-ed3e-4eb2-883d-5d34dd39f8c3" providerId="AD" clId="Web-{1E73D2F6-B3C9-9286-4784-FCEE35384F3D}" dt="2019-02-08T01:55:20.412" v="188"/>
          <ac:spMkLst>
            <pc:docMk/>
            <pc:sldMk cId="1601901507" sldId="324"/>
            <ac:spMk id="8" creationId="{00000000-0000-0000-0000-000000000000}"/>
          </ac:spMkLst>
        </pc:spChg>
      </pc:sldChg>
      <pc:sldChg chg="modSp">
        <pc:chgData name="Kutcharlapati, Swapna" userId="S::kutcharl@marshall.usc.edu::bb33dd12-ed3e-4eb2-883d-5d34dd39f8c3" providerId="AD" clId="Web-{1E73D2F6-B3C9-9286-4784-FCEE35384F3D}" dt="2019-02-08T01:55:12.115" v="186" actId="20577"/>
        <pc:sldMkLst>
          <pc:docMk/>
          <pc:sldMk cId="1811642425" sldId="326"/>
        </pc:sldMkLst>
        <pc:spChg chg="mod">
          <ac:chgData name="Kutcharlapati, Swapna" userId="S::kutcharl@marshall.usc.edu::bb33dd12-ed3e-4eb2-883d-5d34dd39f8c3" providerId="AD" clId="Web-{1E73D2F6-B3C9-9286-4784-FCEE35384F3D}" dt="2019-02-08T01:55:12.115" v="186" actId="20577"/>
          <ac:spMkLst>
            <pc:docMk/>
            <pc:sldMk cId="1811642425" sldId="326"/>
            <ac:spMk id="3" creationId="{5603AA19-D25E-4A05-980D-8A389C4DB364}"/>
          </ac:spMkLst>
        </pc:spChg>
      </pc:sldChg>
      <pc:sldChg chg="del">
        <pc:chgData name="Kutcharlapati, Swapna" userId="S::kutcharl@marshall.usc.edu::bb33dd12-ed3e-4eb2-883d-5d34dd39f8c3" providerId="AD" clId="Web-{1E73D2F6-B3C9-9286-4784-FCEE35384F3D}" dt="2019-02-08T01:54:56.380" v="183"/>
        <pc:sldMkLst>
          <pc:docMk/>
          <pc:sldMk cId="2591712879" sldId="335"/>
        </pc:sldMkLst>
      </pc:sldChg>
      <pc:sldChg chg="add">
        <pc:chgData name="Kutcharlapati, Swapna" userId="S::kutcharl@marshall.usc.edu::bb33dd12-ed3e-4eb2-883d-5d34dd39f8c3" providerId="AD" clId="Web-{1E73D2F6-B3C9-9286-4784-FCEE35384F3D}" dt="2019-02-08T01:48:00.458" v="113"/>
        <pc:sldMkLst>
          <pc:docMk/>
          <pc:sldMk cId="1442050214" sldId="336"/>
        </pc:sldMkLst>
      </pc:sldChg>
      <pc:sldChg chg="add del replId">
        <pc:chgData name="Kutcharlapati, Swapna" userId="S::kutcharl@marshall.usc.edu::bb33dd12-ed3e-4eb2-883d-5d34dd39f8c3" providerId="AD" clId="Web-{1E73D2F6-B3C9-9286-4784-FCEE35384F3D}" dt="2019-02-08T01:55:14.068" v="187"/>
        <pc:sldMkLst>
          <pc:docMk/>
          <pc:sldMk cId="3421791083" sldId="337"/>
        </pc:sldMkLst>
      </pc:sldChg>
    </pc:docChg>
  </pc:docChgLst>
  <pc:docChgLst>
    <pc:chgData name="Thomas Kokkaparampil, Gregy" userId="S::gthomask@marshall.usc.edu::65d01a4a-4d0c-475c-943c-d3ac1177e4c6" providerId="AD" clId="Web-{81AA13EA-4C88-2C1D-B6C4-1B7A5DF64E03}"/>
    <pc:docChg chg="modSld">
      <pc:chgData name="Thomas Kokkaparampil, Gregy" userId="S::gthomask@marshall.usc.edu::65d01a4a-4d0c-475c-943c-d3ac1177e4c6" providerId="AD" clId="Web-{81AA13EA-4C88-2C1D-B6C4-1B7A5DF64E03}" dt="2019-02-08T18:19:42.307" v="303"/>
      <pc:docMkLst>
        <pc:docMk/>
      </pc:docMkLst>
      <pc:sldChg chg="addSp delSp modSp">
        <pc:chgData name="Thomas Kokkaparampil, Gregy" userId="S::gthomask@marshall.usc.edu::65d01a4a-4d0c-475c-943c-d3ac1177e4c6" providerId="AD" clId="Web-{81AA13EA-4C88-2C1D-B6C4-1B7A5DF64E03}" dt="2019-02-08T18:07:59.151" v="47" actId="20577"/>
        <pc:sldMkLst>
          <pc:docMk/>
          <pc:sldMk cId="2406796278" sldId="276"/>
        </pc:sldMkLst>
        <pc:spChg chg="mod">
          <ac:chgData name="Thomas Kokkaparampil, Gregy" userId="S::gthomask@marshall.usc.edu::65d01a4a-4d0c-475c-943c-d3ac1177e4c6" providerId="AD" clId="Web-{81AA13EA-4C88-2C1D-B6C4-1B7A5DF64E03}" dt="2019-02-08T18:07:59.151" v="47" actId="20577"/>
          <ac:spMkLst>
            <pc:docMk/>
            <pc:sldMk cId="2406796278" sldId="276"/>
            <ac:spMk id="3" creationId="{163A1774-11D4-426D-BA83-588BE2D956CE}"/>
          </ac:spMkLst>
        </pc:spChg>
        <pc:spChg chg="add del">
          <ac:chgData name="Thomas Kokkaparampil, Gregy" userId="S::gthomask@marshall.usc.edu::65d01a4a-4d0c-475c-943c-d3ac1177e4c6" providerId="AD" clId="Web-{81AA13EA-4C88-2C1D-B6C4-1B7A5DF64E03}" dt="2019-02-08T18:02:30.245" v="6"/>
          <ac:spMkLst>
            <pc:docMk/>
            <pc:sldMk cId="2406796278" sldId="276"/>
            <ac:spMk id="4" creationId="{4B6642CE-AA68-4876-A3BE-F636A1FC7D71}"/>
          </ac:spMkLst>
        </pc:spChg>
        <pc:spChg chg="add mod">
          <ac:chgData name="Thomas Kokkaparampil, Gregy" userId="S::gthomask@marshall.usc.edu::65d01a4a-4d0c-475c-943c-d3ac1177e4c6" providerId="AD" clId="Web-{81AA13EA-4C88-2C1D-B6C4-1B7A5DF64E03}" dt="2019-02-08T18:02:46.823" v="7" actId="1076"/>
          <ac:spMkLst>
            <pc:docMk/>
            <pc:sldMk cId="2406796278" sldId="276"/>
            <ac:spMk id="6" creationId="{792BB82F-D891-4950-89AB-ADC975E22015}"/>
          </ac:spMkLst>
        </pc:spChg>
      </pc:sldChg>
      <pc:sldChg chg="addSp delSp modSp">
        <pc:chgData name="Thomas Kokkaparampil, Gregy" userId="S::gthomask@marshall.usc.edu::65d01a4a-4d0c-475c-943c-d3ac1177e4c6" providerId="AD" clId="Web-{81AA13EA-4C88-2C1D-B6C4-1B7A5DF64E03}" dt="2019-02-08T18:11:31.932" v="119" actId="20577"/>
        <pc:sldMkLst>
          <pc:docMk/>
          <pc:sldMk cId="3912654092" sldId="278"/>
        </pc:sldMkLst>
        <pc:spChg chg="mod">
          <ac:chgData name="Thomas Kokkaparampil, Gregy" userId="S::gthomask@marshall.usc.edu::65d01a4a-4d0c-475c-943c-d3ac1177e4c6" providerId="AD" clId="Web-{81AA13EA-4C88-2C1D-B6C4-1B7A5DF64E03}" dt="2019-02-08T18:11:31.932" v="119" actId="20577"/>
          <ac:spMkLst>
            <pc:docMk/>
            <pc:sldMk cId="3912654092" sldId="278"/>
            <ac:spMk id="3" creationId="{258212B1-FC23-4FA4-AFE5-6B23B0142789}"/>
          </ac:spMkLst>
        </pc:spChg>
        <pc:graphicFrameChg chg="add del mod modGraphic">
          <ac:chgData name="Thomas Kokkaparampil, Gregy" userId="S::gthomask@marshall.usc.edu::65d01a4a-4d0c-475c-943c-d3ac1177e4c6" providerId="AD" clId="Web-{81AA13EA-4C88-2C1D-B6C4-1B7A5DF64E03}" dt="2019-02-08T18:11:23.198" v="116"/>
          <ac:graphicFrameMkLst>
            <pc:docMk/>
            <pc:sldMk cId="3912654092" sldId="278"/>
            <ac:graphicFrameMk id="7" creationId="{16C64AAA-FBB0-4BF6-B366-10481C3C3C2C}"/>
          </ac:graphicFrameMkLst>
        </pc:graphicFrameChg>
      </pc:sldChg>
      <pc:sldChg chg="addSp delSp modSp">
        <pc:chgData name="Thomas Kokkaparampil, Gregy" userId="S::gthomask@marshall.usc.edu::65d01a4a-4d0c-475c-943c-d3ac1177e4c6" providerId="AD" clId="Web-{81AA13EA-4C88-2C1D-B6C4-1B7A5DF64E03}" dt="2019-02-08T18:16:18.713" v="225"/>
        <pc:sldMkLst>
          <pc:docMk/>
          <pc:sldMk cId="421062045" sldId="279"/>
        </pc:sldMkLst>
        <pc:spChg chg="mod">
          <ac:chgData name="Thomas Kokkaparampil, Gregy" userId="S::gthomask@marshall.usc.edu::65d01a4a-4d0c-475c-943c-d3ac1177e4c6" providerId="AD" clId="Web-{81AA13EA-4C88-2C1D-B6C4-1B7A5DF64E03}" dt="2019-02-08T18:16:03.510" v="221" actId="20577"/>
          <ac:spMkLst>
            <pc:docMk/>
            <pc:sldMk cId="421062045" sldId="279"/>
            <ac:spMk id="3" creationId="{86E30E03-F981-4781-B244-4FBA1A14ACE8}"/>
          </ac:spMkLst>
        </pc:spChg>
        <pc:graphicFrameChg chg="add del mod modGraphic">
          <ac:chgData name="Thomas Kokkaparampil, Gregy" userId="S::gthomask@marshall.usc.edu::65d01a4a-4d0c-475c-943c-d3ac1177e4c6" providerId="AD" clId="Web-{81AA13EA-4C88-2C1D-B6C4-1B7A5DF64E03}" dt="2019-02-08T18:16:18.713" v="225"/>
          <ac:graphicFrameMkLst>
            <pc:docMk/>
            <pc:sldMk cId="421062045" sldId="279"/>
            <ac:graphicFrameMk id="7" creationId="{4A34FBCD-0181-4D12-9A06-2BEDFD90C759}"/>
          </ac:graphicFrameMkLst>
        </pc:graphicFrameChg>
      </pc:sldChg>
      <pc:sldChg chg="addSp delSp modSp">
        <pc:chgData name="Thomas Kokkaparampil, Gregy" userId="S::gthomask@marshall.usc.edu::65d01a4a-4d0c-475c-943c-d3ac1177e4c6" providerId="AD" clId="Web-{81AA13EA-4C88-2C1D-B6C4-1B7A5DF64E03}" dt="2019-02-08T18:19:42.307" v="303"/>
        <pc:sldMkLst>
          <pc:docMk/>
          <pc:sldMk cId="268388129" sldId="280"/>
        </pc:sldMkLst>
        <pc:spChg chg="mod">
          <ac:chgData name="Thomas Kokkaparampil, Gregy" userId="S::gthomask@marshall.usc.edu::65d01a4a-4d0c-475c-943c-d3ac1177e4c6" providerId="AD" clId="Web-{81AA13EA-4C88-2C1D-B6C4-1B7A5DF64E03}" dt="2019-02-08T18:19:38.588" v="301" actId="20577"/>
          <ac:spMkLst>
            <pc:docMk/>
            <pc:sldMk cId="268388129" sldId="280"/>
            <ac:spMk id="3" creationId="{5E8A6A67-EDAE-44A5-BF37-90421362CFFA}"/>
          </ac:spMkLst>
        </pc:spChg>
        <pc:graphicFrameChg chg="add del mod">
          <ac:chgData name="Thomas Kokkaparampil, Gregy" userId="S::gthomask@marshall.usc.edu::65d01a4a-4d0c-475c-943c-d3ac1177e4c6" providerId="AD" clId="Web-{81AA13EA-4C88-2C1D-B6C4-1B7A5DF64E03}" dt="2019-02-08T18:19:42.307" v="303"/>
          <ac:graphicFrameMkLst>
            <pc:docMk/>
            <pc:sldMk cId="268388129" sldId="280"/>
            <ac:graphicFrameMk id="7" creationId="{CC849D40-C67C-4BA2-9735-6BD05D9CE13F}"/>
          </ac:graphicFrameMkLst>
        </pc:graphicFrameChg>
      </pc:sldChg>
    </pc:docChg>
  </pc:docChgLst>
  <pc:docChgLst>
    <pc:chgData name="Manasa Nelakuditi" userId="fce4bab8-7afd-4719-8609-4b9872d62cd6" providerId="ADAL" clId="{8FA568E0-A3FC-A543-AA4D-C2A37710D6F4}"/>
    <pc:docChg chg="undo redo custSel addSld delSld modSld">
      <pc:chgData name="Manasa Nelakuditi" userId="fce4bab8-7afd-4719-8609-4b9872d62cd6" providerId="ADAL" clId="{8FA568E0-A3FC-A543-AA4D-C2A37710D6F4}" dt="2019-02-08T12:41:04.182" v="1031" actId="20577"/>
      <pc:docMkLst>
        <pc:docMk/>
      </pc:docMkLst>
      <pc:sldChg chg="addSp delSp modSp">
        <pc:chgData name="Manasa Nelakuditi" userId="fce4bab8-7afd-4719-8609-4b9872d62cd6" providerId="ADAL" clId="{8FA568E0-A3FC-A543-AA4D-C2A37710D6F4}" dt="2019-02-08T12:16:56.303" v="123" actId="1076"/>
        <pc:sldMkLst>
          <pc:docMk/>
          <pc:sldMk cId="3966268778" sldId="297"/>
        </pc:sldMkLst>
        <pc:spChg chg="del mod">
          <ac:chgData name="Manasa Nelakuditi" userId="fce4bab8-7afd-4719-8609-4b9872d62cd6" providerId="ADAL" clId="{8FA568E0-A3FC-A543-AA4D-C2A37710D6F4}" dt="2019-02-08T12:09:46.759" v="78"/>
          <ac:spMkLst>
            <pc:docMk/>
            <pc:sldMk cId="3966268778" sldId="297"/>
            <ac:spMk id="3" creationId="{227F8A59-7C82-014F-B593-96C9DCBEDB45}"/>
          </ac:spMkLst>
        </pc:spChg>
        <pc:spChg chg="del mod">
          <ac:chgData name="Manasa Nelakuditi" userId="fce4bab8-7afd-4719-8609-4b9872d62cd6" providerId="ADAL" clId="{8FA568E0-A3FC-A543-AA4D-C2A37710D6F4}" dt="2019-02-08T12:10:21.685" v="108"/>
          <ac:spMkLst>
            <pc:docMk/>
            <pc:sldMk cId="3966268778" sldId="297"/>
            <ac:spMk id="5" creationId="{EDCED164-9DA8-7343-800C-BFA4F92A6790}"/>
          </ac:spMkLst>
        </pc:spChg>
        <pc:spChg chg="mod">
          <ac:chgData name="Manasa Nelakuditi" userId="fce4bab8-7afd-4719-8609-4b9872d62cd6" providerId="ADAL" clId="{8FA568E0-A3FC-A543-AA4D-C2A37710D6F4}" dt="2019-02-08T12:16:50.799" v="121" actId="20577"/>
          <ac:spMkLst>
            <pc:docMk/>
            <pc:sldMk cId="3966268778" sldId="297"/>
            <ac:spMk id="6" creationId="{D471E7F8-EF0B-514F-BC0F-F7767D3F2BF2}"/>
          </ac:spMkLst>
        </pc:spChg>
        <pc:spChg chg="add del mod">
          <ac:chgData name="Manasa Nelakuditi" userId="fce4bab8-7afd-4719-8609-4b9872d62cd6" providerId="ADAL" clId="{8FA568E0-A3FC-A543-AA4D-C2A37710D6F4}" dt="2019-02-08T12:09:51.632" v="81"/>
          <ac:spMkLst>
            <pc:docMk/>
            <pc:sldMk cId="3966268778" sldId="297"/>
            <ac:spMk id="11" creationId="{7816E2E2-C7CA-544C-B7B8-6354A705B7AF}"/>
          </ac:spMkLst>
        </pc:spChg>
        <pc:spChg chg="add del mod">
          <ac:chgData name="Manasa Nelakuditi" userId="fce4bab8-7afd-4719-8609-4b9872d62cd6" providerId="ADAL" clId="{8FA568E0-A3FC-A543-AA4D-C2A37710D6F4}" dt="2019-02-08T12:10:13.533" v="104"/>
          <ac:spMkLst>
            <pc:docMk/>
            <pc:sldMk cId="3966268778" sldId="297"/>
            <ac:spMk id="12" creationId="{A726FED7-B596-7546-ACEC-6977DB52FE9C}"/>
          </ac:spMkLst>
        </pc:spChg>
        <pc:graphicFrameChg chg="add del">
          <ac:chgData name="Manasa Nelakuditi" userId="fce4bab8-7afd-4719-8609-4b9872d62cd6" providerId="ADAL" clId="{8FA568E0-A3FC-A543-AA4D-C2A37710D6F4}" dt="2019-02-08T12:09:24.207" v="73"/>
          <ac:graphicFrameMkLst>
            <pc:docMk/>
            <pc:sldMk cId="3966268778" sldId="297"/>
            <ac:graphicFrameMk id="9" creationId="{27BF3214-E92F-3547-9DCB-22E88C626B3E}"/>
          </ac:graphicFrameMkLst>
        </pc:graphicFrameChg>
        <pc:picChg chg="add del mod modCrop">
          <ac:chgData name="Manasa Nelakuditi" userId="fce4bab8-7afd-4719-8609-4b9872d62cd6" providerId="ADAL" clId="{8FA568E0-A3FC-A543-AA4D-C2A37710D6F4}" dt="2019-02-08T12:09:33.790" v="75" actId="478"/>
          <ac:picMkLst>
            <pc:docMk/>
            <pc:sldMk cId="3966268778" sldId="297"/>
            <ac:picMk id="4" creationId="{ACB31DFE-A653-4D4F-981C-7808A03C6AA5}"/>
          </ac:picMkLst>
        </pc:picChg>
        <pc:picChg chg="del">
          <ac:chgData name="Manasa Nelakuditi" userId="fce4bab8-7afd-4719-8609-4b9872d62cd6" providerId="ADAL" clId="{8FA568E0-A3FC-A543-AA4D-C2A37710D6F4}" dt="2019-02-08T10:40:05.050" v="0" actId="478"/>
          <ac:picMkLst>
            <pc:docMk/>
            <pc:sldMk cId="3966268778" sldId="297"/>
            <ac:picMk id="8" creationId="{07E76B3B-09FB-4A77-AD2D-546EC5511AA0}"/>
          </ac:picMkLst>
        </pc:picChg>
        <pc:picChg chg="del">
          <ac:chgData name="Manasa Nelakuditi" userId="fce4bab8-7afd-4719-8609-4b9872d62cd6" providerId="ADAL" clId="{8FA568E0-A3FC-A543-AA4D-C2A37710D6F4}" dt="2019-02-08T10:40:06.956" v="1" actId="478"/>
          <ac:picMkLst>
            <pc:docMk/>
            <pc:sldMk cId="3966268778" sldId="297"/>
            <ac:picMk id="10" creationId="{CFB7A778-D91E-4DE0-A7CB-0FA19195630E}"/>
          </ac:picMkLst>
        </pc:picChg>
        <pc:picChg chg="add mod">
          <ac:chgData name="Manasa Nelakuditi" userId="fce4bab8-7afd-4719-8609-4b9872d62cd6" providerId="ADAL" clId="{8FA568E0-A3FC-A543-AA4D-C2A37710D6F4}" dt="2019-02-08T12:16:56.303" v="123" actId="1076"/>
          <ac:picMkLst>
            <pc:docMk/>
            <pc:sldMk cId="3966268778" sldId="297"/>
            <ac:picMk id="14" creationId="{601313C1-E40F-8E49-945F-023B4A0725C4}"/>
          </ac:picMkLst>
        </pc:picChg>
      </pc:sldChg>
      <pc:sldChg chg="addSp delSp modSp">
        <pc:chgData name="Manasa Nelakuditi" userId="fce4bab8-7afd-4719-8609-4b9872d62cd6" providerId="ADAL" clId="{8FA568E0-A3FC-A543-AA4D-C2A37710D6F4}" dt="2019-02-08T12:17:13.993" v="127" actId="1076"/>
        <pc:sldMkLst>
          <pc:docMk/>
          <pc:sldMk cId="1471949767" sldId="314"/>
        </pc:sldMkLst>
        <pc:spChg chg="add del mod">
          <ac:chgData name="Manasa Nelakuditi" userId="fce4bab8-7afd-4719-8609-4b9872d62cd6" providerId="ADAL" clId="{8FA568E0-A3FC-A543-AA4D-C2A37710D6F4}" dt="2019-02-08T10:42:34.934" v="35"/>
          <ac:spMkLst>
            <pc:docMk/>
            <pc:sldMk cId="1471949767" sldId="314"/>
            <ac:spMk id="5" creationId="{A875D748-AFA0-8B45-8AB6-DCDBB91C77EB}"/>
          </ac:spMkLst>
        </pc:spChg>
        <pc:spChg chg="mod">
          <ac:chgData name="Manasa Nelakuditi" userId="fce4bab8-7afd-4719-8609-4b9872d62cd6" providerId="ADAL" clId="{8FA568E0-A3FC-A543-AA4D-C2A37710D6F4}" dt="2019-02-08T10:42:19.055" v="29" actId="20577"/>
          <ac:spMkLst>
            <pc:docMk/>
            <pc:sldMk cId="1471949767" sldId="314"/>
            <ac:spMk id="6" creationId="{E56C8D27-ADC4-364A-8383-394F76080AD4}"/>
          </ac:spMkLst>
        </pc:spChg>
        <pc:spChg chg="add del mod">
          <ac:chgData name="Manasa Nelakuditi" userId="fce4bab8-7afd-4719-8609-4b9872d62cd6" providerId="ADAL" clId="{8FA568E0-A3FC-A543-AA4D-C2A37710D6F4}" dt="2019-02-08T10:42:48.727" v="40"/>
          <ac:spMkLst>
            <pc:docMk/>
            <pc:sldMk cId="1471949767" sldId="314"/>
            <ac:spMk id="7" creationId="{1DE22515-993A-BC4E-91FC-080D34C66C37}"/>
          </ac:spMkLst>
        </pc:spChg>
        <pc:spChg chg="add del mod">
          <ac:chgData name="Manasa Nelakuditi" userId="fce4bab8-7afd-4719-8609-4b9872d62cd6" providerId="ADAL" clId="{8FA568E0-A3FC-A543-AA4D-C2A37710D6F4}" dt="2019-02-08T10:43:00.853" v="41" actId="478"/>
          <ac:spMkLst>
            <pc:docMk/>
            <pc:sldMk cId="1471949767" sldId="314"/>
            <ac:spMk id="10" creationId="{62A090F5-643C-814C-A363-5932A97F60A5}"/>
          </ac:spMkLst>
        </pc:spChg>
        <pc:spChg chg="add mod">
          <ac:chgData name="Manasa Nelakuditi" userId="fce4bab8-7afd-4719-8609-4b9872d62cd6" providerId="ADAL" clId="{8FA568E0-A3FC-A543-AA4D-C2A37710D6F4}" dt="2019-02-08T12:16:44.959" v="118" actId="20577"/>
          <ac:spMkLst>
            <pc:docMk/>
            <pc:sldMk cId="1471949767" sldId="314"/>
            <ac:spMk id="11" creationId="{8E9D06C8-A91A-C349-A162-9D9C4EB16D53}"/>
          </ac:spMkLst>
        </pc:spChg>
        <pc:graphicFrameChg chg="add del">
          <ac:chgData name="Manasa Nelakuditi" userId="fce4bab8-7afd-4719-8609-4b9872d62cd6" providerId="ADAL" clId="{8FA568E0-A3FC-A543-AA4D-C2A37710D6F4}" dt="2019-02-08T10:42:16.455" v="28"/>
          <ac:graphicFrameMkLst>
            <pc:docMk/>
            <pc:sldMk cId="1471949767" sldId="314"/>
            <ac:graphicFrameMk id="2" creationId="{B5E63BD2-9A23-634A-A6E0-0D2035A1DC9C}"/>
          </ac:graphicFrameMkLst>
        </pc:graphicFrameChg>
        <pc:graphicFrameChg chg="add del">
          <ac:chgData name="Manasa Nelakuditi" userId="fce4bab8-7afd-4719-8609-4b9872d62cd6" providerId="ADAL" clId="{8FA568E0-A3FC-A543-AA4D-C2A37710D6F4}" dt="2019-02-08T10:42:22.455" v="31"/>
          <ac:graphicFrameMkLst>
            <pc:docMk/>
            <pc:sldMk cId="1471949767" sldId="314"/>
            <ac:graphicFrameMk id="4" creationId="{6BF27426-6953-9E4A-8F6A-EB33890BD02C}"/>
          </ac:graphicFrameMkLst>
        </pc:graphicFrameChg>
        <pc:picChg chg="del">
          <ac:chgData name="Manasa Nelakuditi" userId="fce4bab8-7afd-4719-8609-4b9872d62cd6" providerId="ADAL" clId="{8FA568E0-A3FC-A543-AA4D-C2A37710D6F4}" dt="2019-02-08T12:10:19.146" v="106" actId="478"/>
          <ac:picMkLst>
            <pc:docMk/>
            <pc:sldMk cId="1471949767" sldId="314"/>
            <ac:picMk id="3" creationId="{F72454E7-4CD3-764D-8C4A-38A8EA7AE2EB}"/>
          </ac:picMkLst>
        </pc:picChg>
        <pc:picChg chg="del">
          <ac:chgData name="Manasa Nelakuditi" userId="fce4bab8-7afd-4719-8609-4b9872d62cd6" providerId="ADAL" clId="{8FA568E0-A3FC-A543-AA4D-C2A37710D6F4}" dt="2019-02-08T12:10:17.057" v="105" actId="478"/>
          <ac:picMkLst>
            <pc:docMk/>
            <pc:sldMk cId="1471949767" sldId="314"/>
            <ac:picMk id="9" creationId="{6FE1D34B-47BC-4B4A-AADB-81102CF15CC7}"/>
          </ac:picMkLst>
        </pc:picChg>
        <pc:picChg chg="add mod">
          <ac:chgData name="Manasa Nelakuditi" userId="fce4bab8-7afd-4719-8609-4b9872d62cd6" providerId="ADAL" clId="{8FA568E0-A3FC-A543-AA4D-C2A37710D6F4}" dt="2019-02-08T12:17:13.993" v="127" actId="1076"/>
          <ac:picMkLst>
            <pc:docMk/>
            <pc:sldMk cId="1471949767" sldId="314"/>
            <ac:picMk id="13" creationId="{226C98D9-C2CE-A64C-B70D-6375CE985CCB}"/>
          </ac:picMkLst>
        </pc:picChg>
      </pc:sldChg>
      <pc:sldChg chg="addSp delSp modSp">
        <pc:chgData name="Manasa Nelakuditi" userId="fce4bab8-7afd-4719-8609-4b9872d62cd6" providerId="ADAL" clId="{8FA568E0-A3FC-A543-AA4D-C2A37710D6F4}" dt="2019-02-08T12:41:04.182" v="1031" actId="20577"/>
        <pc:sldMkLst>
          <pc:docMk/>
          <pc:sldMk cId="1811642425" sldId="326"/>
        </pc:sldMkLst>
        <pc:spChg chg="mod">
          <ac:chgData name="Manasa Nelakuditi" userId="fce4bab8-7afd-4719-8609-4b9872d62cd6" providerId="ADAL" clId="{8FA568E0-A3FC-A543-AA4D-C2A37710D6F4}" dt="2019-02-08T12:41:04.182" v="1031" actId="20577"/>
          <ac:spMkLst>
            <pc:docMk/>
            <pc:sldMk cId="1811642425" sldId="326"/>
            <ac:spMk id="4" creationId="{2ECA6142-E41B-48A0-8D68-9E1403143ADE}"/>
          </ac:spMkLst>
        </pc:spChg>
        <pc:spChg chg="add del">
          <ac:chgData name="Manasa Nelakuditi" userId="fce4bab8-7afd-4719-8609-4b9872d62cd6" providerId="ADAL" clId="{8FA568E0-A3FC-A543-AA4D-C2A37710D6F4}" dt="2019-02-08T12:28:15.651" v="387"/>
          <ac:spMkLst>
            <pc:docMk/>
            <pc:sldMk cId="1811642425" sldId="326"/>
            <ac:spMk id="6" creationId="{D8B6814D-527D-8A46-9483-76829312F188}"/>
          </ac:spMkLst>
        </pc:spChg>
        <pc:spChg chg="add del">
          <ac:chgData name="Manasa Nelakuditi" userId="fce4bab8-7afd-4719-8609-4b9872d62cd6" providerId="ADAL" clId="{8FA568E0-A3FC-A543-AA4D-C2A37710D6F4}" dt="2019-02-08T12:29:40.503" v="522"/>
          <ac:spMkLst>
            <pc:docMk/>
            <pc:sldMk cId="1811642425" sldId="326"/>
            <ac:spMk id="9" creationId="{61B6BA30-4120-1B48-AC44-754565327B71}"/>
          </ac:spMkLst>
        </pc:spChg>
        <pc:graphicFrameChg chg="add del">
          <ac:chgData name="Manasa Nelakuditi" userId="fce4bab8-7afd-4719-8609-4b9872d62cd6" providerId="ADAL" clId="{8FA568E0-A3FC-A543-AA4D-C2A37710D6F4}" dt="2019-02-08T12:28:15.651" v="387"/>
          <ac:graphicFrameMkLst>
            <pc:docMk/>
            <pc:sldMk cId="1811642425" sldId="326"/>
            <ac:graphicFrameMk id="2" creationId="{21FE5DD1-9F9D-4B4A-8787-6F2C935998DC}"/>
          </ac:graphicFrameMkLst>
        </pc:graphicFrameChg>
        <pc:graphicFrameChg chg="add del">
          <ac:chgData name="Manasa Nelakuditi" userId="fce4bab8-7afd-4719-8609-4b9872d62cd6" providerId="ADAL" clId="{8FA568E0-A3FC-A543-AA4D-C2A37710D6F4}" dt="2019-02-08T12:29:40.503" v="522"/>
          <ac:graphicFrameMkLst>
            <pc:docMk/>
            <pc:sldMk cId="1811642425" sldId="326"/>
            <ac:graphicFrameMk id="8" creationId="{1D4604C4-16A8-4D44-9E15-7262469F01E1}"/>
          </ac:graphicFrameMkLst>
        </pc:graphicFrameChg>
      </pc:sldChg>
      <pc:sldChg chg="modSp add del">
        <pc:chgData name="Manasa Nelakuditi" userId="fce4bab8-7afd-4719-8609-4b9872d62cd6" providerId="ADAL" clId="{8FA568E0-A3FC-A543-AA4D-C2A37710D6F4}" dt="2019-02-08T10:44:15.364" v="70" actId="2696"/>
        <pc:sldMkLst>
          <pc:docMk/>
          <pc:sldMk cId="318874096" sldId="337"/>
        </pc:sldMkLst>
        <pc:spChg chg="mod">
          <ac:chgData name="Manasa Nelakuditi" userId="fce4bab8-7afd-4719-8609-4b9872d62cd6" providerId="ADAL" clId="{8FA568E0-A3FC-A543-AA4D-C2A37710D6F4}" dt="2019-02-08T10:43:45.321" v="61"/>
          <ac:spMkLst>
            <pc:docMk/>
            <pc:sldMk cId="318874096" sldId="337"/>
            <ac:spMk id="2" creationId="{E471CFF3-1CDE-48F8-9B8E-D505B0C6F6C9}"/>
          </ac:spMkLst>
        </pc:spChg>
      </pc:sldChg>
      <pc:sldChg chg="add del">
        <pc:chgData name="Manasa Nelakuditi" userId="fce4bab8-7afd-4719-8609-4b9872d62cd6" providerId="ADAL" clId="{8FA568E0-A3FC-A543-AA4D-C2A37710D6F4}" dt="2019-02-08T10:44:15.363" v="69" actId="2696"/>
        <pc:sldMkLst>
          <pc:docMk/>
          <pc:sldMk cId="980852002" sldId="338"/>
        </pc:sldMkLst>
      </pc:sldChg>
      <pc:sldChg chg="del">
        <pc:chgData name="Manasa Nelakuditi" userId="fce4bab8-7afd-4719-8609-4b9872d62cd6" providerId="ADAL" clId="{8FA568E0-A3FC-A543-AA4D-C2A37710D6F4}" dt="2019-02-08T10:44:15.362" v="68" actId="2696"/>
        <pc:sldMkLst>
          <pc:docMk/>
          <pc:sldMk cId="2003893941" sldId="339"/>
        </pc:sldMkLst>
      </pc:sldChg>
      <pc:sldChg chg="addSp delSp modSp add">
        <pc:chgData name="Manasa Nelakuditi" userId="fce4bab8-7afd-4719-8609-4b9872d62cd6" providerId="ADAL" clId="{8FA568E0-A3FC-A543-AA4D-C2A37710D6F4}" dt="2019-02-08T12:17:56.628" v="135" actId="1076"/>
        <pc:sldMkLst>
          <pc:docMk/>
          <pc:sldMk cId="3176760170" sldId="346"/>
        </pc:sldMkLst>
        <pc:spChg chg="mod">
          <ac:chgData name="Manasa Nelakuditi" userId="fce4bab8-7afd-4719-8609-4b9872d62cd6" providerId="ADAL" clId="{8FA568E0-A3FC-A543-AA4D-C2A37710D6F4}" dt="2019-02-08T12:16:36.346" v="115" actId="20577"/>
          <ac:spMkLst>
            <pc:docMk/>
            <pc:sldMk cId="3176760170" sldId="346"/>
            <ac:spMk id="11" creationId="{8E9D06C8-A91A-C349-A162-9D9C4EB16D53}"/>
          </ac:spMkLst>
        </pc:spChg>
        <pc:picChg chg="del">
          <ac:chgData name="Manasa Nelakuditi" userId="fce4bab8-7afd-4719-8609-4b9872d62cd6" providerId="ADAL" clId="{8FA568E0-A3FC-A543-AA4D-C2A37710D6F4}" dt="2019-02-08T12:16:24.353" v="110" actId="478"/>
          <ac:picMkLst>
            <pc:docMk/>
            <pc:sldMk cId="3176760170" sldId="346"/>
            <ac:picMk id="3" creationId="{F72454E7-4CD3-764D-8C4A-38A8EA7AE2EB}"/>
          </ac:picMkLst>
        </pc:picChg>
        <pc:picChg chg="add mod modCrop">
          <ac:chgData name="Manasa Nelakuditi" userId="fce4bab8-7afd-4719-8609-4b9872d62cd6" providerId="ADAL" clId="{8FA568E0-A3FC-A543-AA4D-C2A37710D6F4}" dt="2019-02-08T12:17:56.628" v="135" actId="1076"/>
          <ac:picMkLst>
            <pc:docMk/>
            <pc:sldMk cId="3176760170" sldId="346"/>
            <ac:picMk id="4" creationId="{97F74CFA-9BF8-BF4B-A500-69ABF5B7404B}"/>
          </ac:picMkLst>
        </pc:picChg>
        <pc:picChg chg="del">
          <ac:chgData name="Manasa Nelakuditi" userId="fce4bab8-7afd-4719-8609-4b9872d62cd6" providerId="ADAL" clId="{8FA568E0-A3FC-A543-AA4D-C2A37710D6F4}" dt="2019-02-08T12:16:22.465" v="109" actId="478"/>
          <ac:picMkLst>
            <pc:docMk/>
            <pc:sldMk cId="3176760170" sldId="346"/>
            <ac:picMk id="9" creationId="{6FE1D34B-47BC-4B4A-AADB-81102CF15CC7}"/>
          </ac:picMkLst>
        </pc:picChg>
      </pc:sldChg>
      <pc:sldChg chg="addSp delSp modSp add">
        <pc:chgData name="Manasa Nelakuditi" userId="fce4bab8-7afd-4719-8609-4b9872d62cd6" providerId="ADAL" clId="{8FA568E0-A3FC-A543-AA4D-C2A37710D6F4}" dt="2019-02-08T12:26:25.553" v="171" actId="14100"/>
        <pc:sldMkLst>
          <pc:docMk/>
          <pc:sldMk cId="3062947389" sldId="347"/>
        </pc:sldMkLst>
        <pc:spChg chg="mod">
          <ac:chgData name="Manasa Nelakuditi" userId="fce4bab8-7afd-4719-8609-4b9872d62cd6" providerId="ADAL" clId="{8FA568E0-A3FC-A543-AA4D-C2A37710D6F4}" dt="2019-02-08T12:18:08.174" v="139" actId="20577"/>
          <ac:spMkLst>
            <pc:docMk/>
            <pc:sldMk cId="3062947389" sldId="347"/>
            <ac:spMk id="11" creationId="{8E9D06C8-A91A-C349-A162-9D9C4EB16D53}"/>
          </ac:spMkLst>
        </pc:spChg>
        <pc:picChg chg="del">
          <ac:chgData name="Manasa Nelakuditi" userId="fce4bab8-7afd-4719-8609-4b9872d62cd6" providerId="ADAL" clId="{8FA568E0-A3FC-A543-AA4D-C2A37710D6F4}" dt="2019-02-08T12:18:05.366" v="137" actId="478"/>
          <ac:picMkLst>
            <pc:docMk/>
            <pc:sldMk cId="3062947389" sldId="347"/>
            <ac:picMk id="3" creationId="{F72454E7-4CD3-764D-8C4A-38A8EA7AE2EB}"/>
          </ac:picMkLst>
        </pc:picChg>
        <pc:picChg chg="add mod modCrop">
          <ac:chgData name="Manasa Nelakuditi" userId="fce4bab8-7afd-4719-8609-4b9872d62cd6" providerId="ADAL" clId="{8FA568E0-A3FC-A543-AA4D-C2A37710D6F4}" dt="2019-02-08T12:22:14.342" v="152" actId="14100"/>
          <ac:picMkLst>
            <pc:docMk/>
            <pc:sldMk cId="3062947389" sldId="347"/>
            <ac:picMk id="4" creationId="{01449E00-7A82-234C-AB1A-DCB2F47122DF}"/>
          </ac:picMkLst>
        </pc:picChg>
        <pc:picChg chg="add mod modCrop">
          <ac:chgData name="Manasa Nelakuditi" userId="fce4bab8-7afd-4719-8609-4b9872d62cd6" providerId="ADAL" clId="{8FA568E0-A3FC-A543-AA4D-C2A37710D6F4}" dt="2019-02-08T12:26:25.553" v="171" actId="14100"/>
          <ac:picMkLst>
            <pc:docMk/>
            <pc:sldMk cId="3062947389" sldId="347"/>
            <ac:picMk id="7" creationId="{057BE81D-ACBA-0B4A-8582-8EE19580FAA5}"/>
          </ac:picMkLst>
        </pc:picChg>
        <pc:picChg chg="del">
          <ac:chgData name="Manasa Nelakuditi" userId="fce4bab8-7afd-4719-8609-4b9872d62cd6" providerId="ADAL" clId="{8FA568E0-A3FC-A543-AA4D-C2A37710D6F4}" dt="2019-02-08T12:18:03.329" v="136" actId="478"/>
          <ac:picMkLst>
            <pc:docMk/>
            <pc:sldMk cId="3062947389" sldId="347"/>
            <ac:picMk id="9" creationId="{6FE1D34B-47BC-4B4A-AADB-81102CF15CC7}"/>
          </ac:picMkLst>
        </pc:picChg>
      </pc:sldChg>
      <pc:sldChg chg="add del">
        <pc:chgData name="Manasa Nelakuditi" userId="fce4bab8-7afd-4719-8609-4b9872d62cd6" providerId="ADAL" clId="{8FA568E0-A3FC-A543-AA4D-C2A37710D6F4}" dt="2019-02-08T12:26:05.684" v="169"/>
        <pc:sldMkLst>
          <pc:docMk/>
          <pc:sldMk cId="3581467716" sldId="348"/>
        </pc:sldMkLst>
      </pc:sldChg>
      <pc:sldChg chg="add del">
        <pc:chgData name="Manasa Nelakuditi" userId="fce4bab8-7afd-4719-8609-4b9872d62cd6" providerId="ADAL" clId="{8FA568E0-A3FC-A543-AA4D-C2A37710D6F4}" dt="2019-02-08T12:26:04.311" v="168"/>
        <pc:sldMkLst>
          <pc:docMk/>
          <pc:sldMk cId="3494464079" sldId="349"/>
        </pc:sldMkLst>
      </pc:sldChg>
      <pc:sldChg chg="add del">
        <pc:chgData name="Manasa Nelakuditi" userId="fce4bab8-7afd-4719-8609-4b9872d62cd6" providerId="ADAL" clId="{8FA568E0-A3FC-A543-AA4D-C2A37710D6F4}" dt="2019-02-08T12:26:03.051" v="167"/>
        <pc:sldMkLst>
          <pc:docMk/>
          <pc:sldMk cId="3733212827" sldId="350"/>
        </pc:sldMkLst>
      </pc:sldChg>
    </pc:docChg>
  </pc:docChgLst>
  <pc:docChgLst>
    <pc:chgData name="Thomas Kokkaparampil, Gregy" userId="S::gthomask@marshall.usc.edu::65d01a4a-4d0c-475c-943c-d3ac1177e4c6" providerId="AD" clId="Web-{87412B27-988E-94E9-2AB4-87E72714F126}"/>
    <pc:docChg chg="modSld">
      <pc:chgData name="Thomas Kokkaparampil, Gregy" userId="S::gthomask@marshall.usc.edu::65d01a4a-4d0c-475c-943c-d3ac1177e4c6" providerId="AD" clId="Web-{87412B27-988E-94E9-2AB4-87E72714F126}" dt="2019-01-18T05:01:21.352" v="84" actId="1076"/>
      <pc:docMkLst>
        <pc:docMk/>
      </pc:docMkLst>
      <pc:sldChg chg="addSp delSp modSp">
        <pc:chgData name="Thomas Kokkaparampil, Gregy" userId="S::gthomask@marshall.usc.edu::65d01a4a-4d0c-475c-943c-d3ac1177e4c6" providerId="AD" clId="Web-{87412B27-988E-94E9-2AB4-87E72714F126}" dt="2019-01-18T04:26:16.857" v="22" actId="1076"/>
        <pc:sldMkLst>
          <pc:docMk/>
          <pc:sldMk cId="2406796278" sldId="276"/>
        </pc:sldMkLst>
        <pc:picChg chg="add mod">
          <ac:chgData name="Thomas Kokkaparampil, Gregy" userId="S::gthomask@marshall.usc.edu::65d01a4a-4d0c-475c-943c-d3ac1177e4c6" providerId="AD" clId="Web-{87412B27-988E-94E9-2AB4-87E72714F126}" dt="2019-01-18T04:26:16.857" v="22" actId="1076"/>
          <ac:picMkLst>
            <pc:docMk/>
            <pc:sldMk cId="2406796278" sldId="276"/>
            <ac:picMk id="2" creationId="{67923BAF-7D7C-4BDE-A88E-6AEF1F7604C5}"/>
          </ac:picMkLst>
        </pc:picChg>
        <pc:picChg chg="del">
          <ac:chgData name="Thomas Kokkaparampil, Gregy" userId="S::gthomask@marshall.usc.edu::65d01a4a-4d0c-475c-943c-d3ac1177e4c6" providerId="AD" clId="Web-{87412B27-988E-94E9-2AB4-87E72714F126}" dt="2019-01-18T04:25:34.998" v="18" actId="1076"/>
          <ac:picMkLst>
            <pc:docMk/>
            <pc:sldMk cId="2406796278" sldId="276"/>
            <ac:picMk id="8" creationId="{8B4D630C-5AD0-44C9-B865-38C39AEC7D1D}"/>
          </ac:picMkLst>
        </pc:picChg>
      </pc:sldChg>
      <pc:sldChg chg="addSp delSp modSp">
        <pc:chgData name="Thomas Kokkaparampil, Gregy" userId="S::gthomask@marshall.usc.edu::65d01a4a-4d0c-475c-943c-d3ac1177e4c6" providerId="AD" clId="Web-{87412B27-988E-94E9-2AB4-87E72714F126}" dt="2019-01-18T04:33:46.561" v="27" actId="14100"/>
        <pc:sldMkLst>
          <pc:docMk/>
          <pc:sldMk cId="3912654092" sldId="278"/>
        </pc:sldMkLst>
        <pc:picChg chg="del">
          <ac:chgData name="Thomas Kokkaparampil, Gregy" userId="S::gthomask@marshall.usc.edu::65d01a4a-4d0c-475c-943c-d3ac1177e4c6" providerId="AD" clId="Web-{87412B27-988E-94E9-2AB4-87E72714F126}" dt="2019-01-18T04:32:52.124" v="24" actId="14100"/>
          <ac:picMkLst>
            <pc:docMk/>
            <pc:sldMk cId="3912654092" sldId="278"/>
            <ac:picMk id="2" creationId="{F4DD4898-D164-447B-8B12-CDBA9E869737}"/>
          </ac:picMkLst>
        </pc:picChg>
        <pc:picChg chg="add mod">
          <ac:chgData name="Thomas Kokkaparampil, Gregy" userId="S::gthomask@marshall.usc.edu::65d01a4a-4d0c-475c-943c-d3ac1177e4c6" providerId="AD" clId="Web-{87412B27-988E-94E9-2AB4-87E72714F126}" dt="2019-01-18T04:33:46.561" v="27" actId="14100"/>
          <ac:picMkLst>
            <pc:docMk/>
            <pc:sldMk cId="3912654092" sldId="278"/>
            <ac:picMk id="3" creationId="{C9EA468D-B351-4379-9408-D79CFCF1A8DA}"/>
          </ac:picMkLst>
        </pc:picChg>
      </pc:sldChg>
      <pc:sldChg chg="addSp delSp modSp">
        <pc:chgData name="Thomas Kokkaparampil, Gregy" userId="S::gthomask@marshall.usc.edu::65d01a4a-4d0c-475c-943c-d3ac1177e4c6" providerId="AD" clId="Web-{87412B27-988E-94E9-2AB4-87E72714F126}" dt="2019-01-18T04:35:00.765" v="33" actId="1076"/>
        <pc:sldMkLst>
          <pc:docMk/>
          <pc:sldMk cId="421062045" sldId="279"/>
        </pc:sldMkLst>
        <pc:picChg chg="del">
          <ac:chgData name="Thomas Kokkaparampil, Gregy" userId="S::gthomask@marshall.usc.edu::65d01a4a-4d0c-475c-943c-d3ac1177e4c6" providerId="AD" clId="Web-{87412B27-988E-94E9-2AB4-87E72714F126}" dt="2019-01-18T04:33:55.843" v="28" actId="1076"/>
          <ac:picMkLst>
            <pc:docMk/>
            <pc:sldMk cId="421062045" sldId="279"/>
            <ac:picMk id="2" creationId="{84B66EF1-2EB8-4FD7-9ADD-BEED18749A57}"/>
          </ac:picMkLst>
        </pc:picChg>
        <pc:picChg chg="add mod">
          <ac:chgData name="Thomas Kokkaparampil, Gregy" userId="S::gthomask@marshall.usc.edu::65d01a4a-4d0c-475c-943c-d3ac1177e4c6" providerId="AD" clId="Web-{87412B27-988E-94E9-2AB4-87E72714F126}" dt="2019-01-18T04:35:00.765" v="33" actId="1076"/>
          <ac:picMkLst>
            <pc:docMk/>
            <pc:sldMk cId="421062045" sldId="279"/>
            <ac:picMk id="3" creationId="{3CA6C406-77D2-4E95-A4FA-ACFC19758876}"/>
          </ac:picMkLst>
        </pc:picChg>
      </pc:sldChg>
      <pc:sldChg chg="addSp delSp modSp">
        <pc:chgData name="Thomas Kokkaparampil, Gregy" userId="S::gthomask@marshall.usc.edu::65d01a4a-4d0c-475c-943c-d3ac1177e4c6" providerId="AD" clId="Web-{87412B27-988E-94E9-2AB4-87E72714F126}" dt="2019-01-18T04:37:04.406" v="41" actId="14100"/>
        <pc:sldMkLst>
          <pc:docMk/>
          <pc:sldMk cId="268388129" sldId="280"/>
        </pc:sldMkLst>
        <pc:picChg chg="del">
          <ac:chgData name="Thomas Kokkaparampil, Gregy" userId="S::gthomask@marshall.usc.edu::65d01a4a-4d0c-475c-943c-d3ac1177e4c6" providerId="AD" clId="Web-{87412B27-988E-94E9-2AB4-87E72714F126}" dt="2019-01-18T04:35:35.890" v="34" actId="14100"/>
          <ac:picMkLst>
            <pc:docMk/>
            <pc:sldMk cId="268388129" sldId="280"/>
            <ac:picMk id="2" creationId="{A0C5D622-D4A0-4A14-A052-DD3F830EF96D}"/>
          </ac:picMkLst>
        </pc:picChg>
        <pc:picChg chg="add del mod">
          <ac:chgData name="Thomas Kokkaparampil, Gregy" userId="S::gthomask@marshall.usc.edu::65d01a4a-4d0c-475c-943c-d3ac1177e4c6" providerId="AD" clId="Web-{87412B27-988E-94E9-2AB4-87E72714F126}" dt="2019-01-18T04:36:55.390" v="38" actId="14100"/>
          <ac:picMkLst>
            <pc:docMk/>
            <pc:sldMk cId="268388129" sldId="280"/>
            <ac:picMk id="3" creationId="{19696929-55B8-4DF5-A07F-DDC309A11F29}"/>
          </ac:picMkLst>
        </pc:picChg>
        <pc:picChg chg="add mod">
          <ac:chgData name="Thomas Kokkaparampil, Gregy" userId="S::gthomask@marshall.usc.edu::65d01a4a-4d0c-475c-943c-d3ac1177e4c6" providerId="AD" clId="Web-{87412B27-988E-94E9-2AB4-87E72714F126}" dt="2019-01-18T04:37:04.406" v="41" actId="14100"/>
          <ac:picMkLst>
            <pc:docMk/>
            <pc:sldMk cId="268388129" sldId="280"/>
            <ac:picMk id="7" creationId="{31558DFF-4E3A-4A2C-9673-0B8AAB0ADE13}"/>
          </ac:picMkLst>
        </pc:picChg>
      </pc:sldChg>
      <pc:sldChg chg="addSp delSp modSp">
        <pc:chgData name="Thomas Kokkaparampil, Gregy" userId="S::gthomask@marshall.usc.edu::65d01a4a-4d0c-475c-943c-d3ac1177e4c6" providerId="AD" clId="Web-{87412B27-988E-94E9-2AB4-87E72714F126}" dt="2019-01-18T04:20:43.653" v="15" actId="20577"/>
        <pc:sldMkLst>
          <pc:docMk/>
          <pc:sldMk cId="3966268778" sldId="297"/>
        </pc:sldMkLst>
        <pc:spChg chg="mod">
          <ac:chgData name="Thomas Kokkaparampil, Gregy" userId="S::gthomask@marshall.usc.edu::65d01a4a-4d0c-475c-943c-d3ac1177e4c6" providerId="AD" clId="Web-{87412B27-988E-94E9-2AB4-87E72714F126}" dt="2019-01-18T04:20:43.653" v="15" actId="20577"/>
          <ac:spMkLst>
            <pc:docMk/>
            <pc:sldMk cId="3966268778" sldId="297"/>
            <ac:spMk id="3" creationId="{227F8A59-7C82-014F-B593-96C9DCBEDB45}"/>
          </ac:spMkLst>
        </pc:spChg>
        <pc:picChg chg="del">
          <ac:chgData name="Thomas Kokkaparampil, Gregy" userId="S::gthomask@marshall.usc.edu::65d01a4a-4d0c-475c-943c-d3ac1177e4c6" providerId="AD" clId="Web-{87412B27-988E-94E9-2AB4-87E72714F126}" dt="2019-01-18T04:20:03.747" v="7" actId="20577"/>
          <ac:picMkLst>
            <pc:docMk/>
            <pc:sldMk cId="3966268778" sldId="297"/>
            <ac:picMk id="2" creationId="{1C0D35A0-FCB3-364A-94FF-DBCFAD1087B9}"/>
          </ac:picMkLst>
        </pc:picChg>
        <pc:picChg chg="del">
          <ac:chgData name="Thomas Kokkaparampil, Gregy" userId="S::gthomask@marshall.usc.edu::65d01a4a-4d0c-475c-943c-d3ac1177e4c6" providerId="AD" clId="Web-{87412B27-988E-94E9-2AB4-87E72714F126}" dt="2019-01-18T04:15:10.668" v="0" actId="20577"/>
          <ac:picMkLst>
            <pc:docMk/>
            <pc:sldMk cId="3966268778" sldId="297"/>
            <ac:picMk id="4" creationId="{7368CF43-DB1F-564A-88BC-F6D13035ADC9}"/>
          </ac:picMkLst>
        </pc:picChg>
        <pc:picChg chg="add mod">
          <ac:chgData name="Thomas Kokkaparampil, Gregy" userId="S::gthomask@marshall.usc.edu::65d01a4a-4d0c-475c-943c-d3ac1177e4c6" providerId="AD" clId="Web-{87412B27-988E-94E9-2AB4-87E72714F126}" dt="2019-01-18T04:20:23.637" v="12" actId="14100"/>
          <ac:picMkLst>
            <pc:docMk/>
            <pc:sldMk cId="3966268778" sldId="297"/>
            <ac:picMk id="8" creationId="{07E76B3B-09FB-4A77-AD2D-546EC5511AA0}"/>
          </ac:picMkLst>
        </pc:picChg>
        <pc:picChg chg="add mod">
          <ac:chgData name="Thomas Kokkaparampil, Gregy" userId="S::gthomask@marshall.usc.edu::65d01a4a-4d0c-475c-943c-d3ac1177e4c6" providerId="AD" clId="Web-{87412B27-988E-94E9-2AB4-87E72714F126}" dt="2019-01-18T04:20:10.544" v="10" actId="14100"/>
          <ac:picMkLst>
            <pc:docMk/>
            <pc:sldMk cId="3966268778" sldId="297"/>
            <ac:picMk id="10" creationId="{CFB7A778-D91E-4DE0-A7CB-0FA19195630E}"/>
          </ac:picMkLst>
        </pc:picChg>
      </pc:sldChg>
    </pc:docChg>
  </pc:docChgLst>
  <pc:docChgLst>
    <pc:chgData name="Kutcharlapati, Swapna" userId="S::kutcharl@marshall.usc.edu::bb33dd12-ed3e-4eb2-883d-5d34dd39f8c3" providerId="AD" clId="Web-{D34D3B9A-5F75-1DCF-604D-4B045553BD00}"/>
    <pc:docChg chg="modSld">
      <pc:chgData name="Kutcharlapati, Swapna" userId="S::kutcharl@marshall.usc.edu::bb33dd12-ed3e-4eb2-883d-5d34dd39f8c3" providerId="AD" clId="Web-{D34D3B9A-5F75-1DCF-604D-4B045553BD00}" dt="2019-02-08T09:02:10.872" v="31" actId="1076"/>
      <pc:docMkLst>
        <pc:docMk/>
      </pc:docMkLst>
      <pc:sldChg chg="modSp">
        <pc:chgData name="Kutcharlapati, Swapna" userId="S::kutcharl@marshall.usc.edu::bb33dd12-ed3e-4eb2-883d-5d34dd39f8c3" providerId="AD" clId="Web-{D34D3B9A-5F75-1DCF-604D-4B045553BD00}" dt="2019-02-08T09:02:10.872" v="31" actId="1076"/>
        <pc:sldMkLst>
          <pc:docMk/>
          <pc:sldMk cId="4068606659" sldId="340"/>
        </pc:sldMkLst>
        <pc:spChg chg="mod">
          <ac:chgData name="Kutcharlapati, Swapna" userId="S::kutcharl@marshall.usc.edu::bb33dd12-ed3e-4eb2-883d-5d34dd39f8c3" providerId="AD" clId="Web-{D34D3B9A-5F75-1DCF-604D-4B045553BD00}" dt="2019-02-08T08:59:48.544" v="1" actId="1076"/>
          <ac:spMkLst>
            <pc:docMk/>
            <pc:sldMk cId="4068606659" sldId="340"/>
            <ac:spMk id="24" creationId="{D57E5A26-5628-4FFC-9F96-3B1DB6A1BA60}"/>
          </ac:spMkLst>
        </pc:spChg>
        <pc:spChg chg="mod">
          <ac:chgData name="Kutcharlapati, Swapna" userId="S::kutcharl@marshall.usc.edu::bb33dd12-ed3e-4eb2-883d-5d34dd39f8c3" providerId="AD" clId="Web-{D34D3B9A-5F75-1DCF-604D-4B045553BD00}" dt="2019-02-08T09:02:10.872" v="31" actId="1076"/>
          <ac:spMkLst>
            <pc:docMk/>
            <pc:sldMk cId="4068606659" sldId="340"/>
            <ac:spMk id="39" creationId="{2E1F05ED-D096-47D7-80D3-F03BD65A7673}"/>
          </ac:spMkLst>
        </pc:spChg>
        <pc:picChg chg="mod">
          <ac:chgData name="Kutcharlapati, Swapna" userId="S::kutcharl@marshall.usc.edu::bb33dd12-ed3e-4eb2-883d-5d34dd39f8c3" providerId="AD" clId="Web-{D34D3B9A-5F75-1DCF-604D-4B045553BD00}" dt="2019-02-08T08:59:56.200" v="2" actId="1076"/>
          <ac:picMkLst>
            <pc:docMk/>
            <pc:sldMk cId="4068606659" sldId="340"/>
            <ac:picMk id="22" creationId="{6F44292D-2815-469E-A790-D53FACF14DE8}"/>
          </ac:picMkLst>
        </pc:picChg>
        <pc:picChg chg="mod">
          <ac:chgData name="Kutcharlapati, Swapna" userId="S::kutcharl@marshall.usc.edu::bb33dd12-ed3e-4eb2-883d-5d34dd39f8c3" providerId="AD" clId="Web-{D34D3B9A-5F75-1DCF-604D-4B045553BD00}" dt="2019-02-08T09:01:34.263" v="25" actId="1076"/>
          <ac:picMkLst>
            <pc:docMk/>
            <pc:sldMk cId="4068606659" sldId="340"/>
            <ac:picMk id="33" creationId="{0F5BCFC7-0DA1-4481-B256-C77141558FF9}"/>
          </ac:picMkLst>
        </pc:picChg>
        <pc:picChg chg="mod">
          <ac:chgData name="Kutcharlapati, Swapna" userId="S::kutcharl@marshall.usc.edu::bb33dd12-ed3e-4eb2-883d-5d34dd39f8c3" providerId="AD" clId="Web-{D34D3B9A-5F75-1DCF-604D-4B045553BD00}" dt="2019-02-08T09:01:50.419" v="30" actId="1076"/>
          <ac:picMkLst>
            <pc:docMk/>
            <pc:sldMk cId="4068606659" sldId="340"/>
            <ac:picMk id="35" creationId="{3A81882D-40B7-4753-A72B-AE9A02B612C2}"/>
          </ac:picMkLst>
        </pc:picChg>
        <pc:picChg chg="mod modCrop">
          <ac:chgData name="Kutcharlapati, Swapna" userId="S::kutcharl@marshall.usc.edu::bb33dd12-ed3e-4eb2-883d-5d34dd39f8c3" providerId="AD" clId="Web-{D34D3B9A-5F75-1DCF-604D-4B045553BD00}" dt="2019-02-08T09:00:13.794" v="5" actId="1076"/>
          <ac:picMkLst>
            <pc:docMk/>
            <pc:sldMk cId="4068606659" sldId="340"/>
            <ac:picMk id="37" creationId="{224FFF8E-863A-481A-9B6A-31F569E56AA7}"/>
          </ac:picMkLst>
        </pc:picChg>
      </pc:sldChg>
      <pc:sldChg chg="modSp">
        <pc:chgData name="Kutcharlapati, Swapna" userId="S::kutcharl@marshall.usc.edu::bb33dd12-ed3e-4eb2-883d-5d34dd39f8c3" providerId="AD" clId="Web-{D34D3B9A-5F75-1DCF-604D-4B045553BD00}" dt="2019-02-08T09:00:50.685" v="13" actId="1076"/>
        <pc:sldMkLst>
          <pc:docMk/>
          <pc:sldMk cId="3573165371" sldId="343"/>
        </pc:sldMkLst>
        <pc:spChg chg="mod">
          <ac:chgData name="Kutcharlapati, Swapna" userId="S::kutcharl@marshall.usc.edu::bb33dd12-ed3e-4eb2-883d-5d34dd39f8c3" providerId="AD" clId="Web-{D34D3B9A-5F75-1DCF-604D-4B045553BD00}" dt="2019-02-08T09:00:26.482" v="9" actId="20577"/>
          <ac:spMkLst>
            <pc:docMk/>
            <pc:sldMk cId="3573165371" sldId="343"/>
            <ac:spMk id="2" creationId="{1ADAE16D-A8DC-43AA-B2BC-3BA2CDAD9B8E}"/>
          </ac:spMkLst>
        </pc:spChg>
        <pc:picChg chg="mod">
          <ac:chgData name="Kutcharlapati, Swapna" userId="S::kutcharl@marshall.usc.edu::bb33dd12-ed3e-4eb2-883d-5d34dd39f8c3" providerId="AD" clId="Web-{D34D3B9A-5F75-1DCF-604D-4B045553BD00}" dt="2019-02-08T09:00:45.028" v="11" actId="1076"/>
          <ac:picMkLst>
            <pc:docMk/>
            <pc:sldMk cId="3573165371" sldId="343"/>
            <ac:picMk id="16" creationId="{5489AC2E-FC0B-4A5D-A51B-2CCA903AF0A1}"/>
          </ac:picMkLst>
        </pc:picChg>
        <pc:picChg chg="mod">
          <ac:chgData name="Kutcharlapati, Swapna" userId="S::kutcharl@marshall.usc.edu::bb33dd12-ed3e-4eb2-883d-5d34dd39f8c3" providerId="AD" clId="Web-{D34D3B9A-5F75-1DCF-604D-4B045553BD00}" dt="2019-02-08T09:00:50.685" v="13" actId="1076"/>
          <ac:picMkLst>
            <pc:docMk/>
            <pc:sldMk cId="3573165371" sldId="343"/>
            <ac:picMk id="18" creationId="{761647BC-38A6-45BC-A968-F6D26F2A7E71}"/>
          </ac:picMkLst>
        </pc:picChg>
      </pc:sldChg>
    </pc:docChg>
  </pc:docChgLst>
  <pc:docChgLst>
    <pc:chgData name="Kutcharlapati, Swapna" userId="S::kutcharl@marshall.usc.edu::bb33dd12-ed3e-4eb2-883d-5d34dd39f8c3" providerId="AD" clId="Web-{3E68569E-8AC1-6E01-B58F-64D5A119AE2B}"/>
    <pc:docChg chg="addSld modSld sldOrd">
      <pc:chgData name="Kutcharlapati, Swapna" userId="S::kutcharl@marshall.usc.edu::bb33dd12-ed3e-4eb2-883d-5d34dd39f8c3" providerId="AD" clId="Web-{3E68569E-8AC1-6E01-B58F-64D5A119AE2B}" dt="2019-01-18T04:13:30.077" v="249"/>
      <pc:docMkLst>
        <pc:docMk/>
      </pc:docMkLst>
      <pc:sldChg chg="modSp">
        <pc:chgData name="Kutcharlapati, Swapna" userId="S::kutcharl@marshall.usc.edu::bb33dd12-ed3e-4eb2-883d-5d34dd39f8c3" providerId="AD" clId="Web-{3E68569E-8AC1-6E01-B58F-64D5A119AE2B}" dt="2019-01-18T03:58:54.092" v="0" actId="1076"/>
        <pc:sldMkLst>
          <pc:docMk/>
          <pc:sldMk cId="2838097417" sldId="275"/>
        </pc:sldMkLst>
        <pc:spChg chg="mod">
          <ac:chgData name="Kutcharlapati, Swapna" userId="S::kutcharl@marshall.usc.edu::bb33dd12-ed3e-4eb2-883d-5d34dd39f8c3" providerId="AD" clId="Web-{3E68569E-8AC1-6E01-B58F-64D5A119AE2B}" dt="2019-01-18T03:58:54.092" v="0" actId="1076"/>
          <ac:spMkLst>
            <pc:docMk/>
            <pc:sldMk cId="2838097417" sldId="275"/>
            <ac:spMk id="7" creationId="{00000000-0000-0000-0000-000000000000}"/>
          </ac:spMkLst>
        </pc:spChg>
      </pc:sldChg>
      <pc:sldChg chg="addSp modSp">
        <pc:chgData name="Kutcharlapati, Swapna" userId="S::kutcharl@marshall.usc.edu::bb33dd12-ed3e-4eb2-883d-5d34dd39f8c3" providerId="AD" clId="Web-{3E68569E-8AC1-6E01-B58F-64D5A119AE2B}" dt="2019-01-18T04:02:08.764" v="45" actId="1076"/>
        <pc:sldMkLst>
          <pc:docMk/>
          <pc:sldMk cId="321925279" sldId="293"/>
        </pc:sldMkLst>
        <pc:spChg chg="add mod">
          <ac:chgData name="Kutcharlapati, Swapna" userId="S::kutcharl@marshall.usc.edu::bb33dd12-ed3e-4eb2-883d-5d34dd39f8c3" providerId="AD" clId="Web-{3E68569E-8AC1-6E01-B58F-64D5A119AE2B}" dt="2019-01-18T04:02:08.764" v="45" actId="1076"/>
          <ac:spMkLst>
            <pc:docMk/>
            <pc:sldMk cId="321925279" sldId="293"/>
            <ac:spMk id="2" creationId="{4F73C2D0-C500-4DFC-B2B6-3E4FF7E98C03}"/>
          </ac:spMkLst>
        </pc:spChg>
        <pc:picChg chg="mod">
          <ac:chgData name="Kutcharlapati, Swapna" userId="S::kutcharl@marshall.usc.edu::bb33dd12-ed3e-4eb2-883d-5d34dd39f8c3" providerId="AD" clId="Web-{3E68569E-8AC1-6E01-B58F-64D5A119AE2B}" dt="2019-01-18T04:00:03.170" v="11" actId="1076"/>
          <ac:picMkLst>
            <pc:docMk/>
            <pc:sldMk cId="321925279" sldId="293"/>
            <ac:picMk id="3" creationId="{99BFC825-0852-4D33-BB4B-5FD1DE25B638}"/>
          </ac:picMkLst>
        </pc:picChg>
      </pc:sldChg>
      <pc:sldChg chg="modSp">
        <pc:chgData name="Kutcharlapati, Swapna" userId="S::kutcharl@marshall.usc.edu::bb33dd12-ed3e-4eb2-883d-5d34dd39f8c3" providerId="AD" clId="Web-{3E68569E-8AC1-6E01-B58F-64D5A119AE2B}" dt="2019-01-18T04:04:20.687" v="56" actId="20577"/>
        <pc:sldMkLst>
          <pc:docMk/>
          <pc:sldMk cId="3966268778" sldId="297"/>
        </pc:sldMkLst>
        <pc:spChg chg="mod">
          <ac:chgData name="Kutcharlapati, Swapna" userId="S::kutcharl@marshall.usc.edu::bb33dd12-ed3e-4eb2-883d-5d34dd39f8c3" providerId="AD" clId="Web-{3E68569E-8AC1-6E01-B58F-64D5A119AE2B}" dt="2019-01-18T04:04:20.687" v="56" actId="20577"/>
          <ac:spMkLst>
            <pc:docMk/>
            <pc:sldMk cId="3966268778" sldId="297"/>
            <ac:spMk id="6" creationId="{D471E7F8-EF0B-514F-BC0F-F7767D3F2BF2}"/>
          </ac:spMkLst>
        </pc:spChg>
      </pc:sldChg>
      <pc:sldChg chg="modSp">
        <pc:chgData name="Kutcharlapati, Swapna" userId="S::kutcharl@marshall.usc.edu::bb33dd12-ed3e-4eb2-883d-5d34dd39f8c3" providerId="AD" clId="Web-{3E68569E-8AC1-6E01-B58F-64D5A119AE2B}" dt="2019-01-18T04:06:21" v="88" actId="1076"/>
        <pc:sldMkLst>
          <pc:docMk/>
          <pc:sldMk cId="3560941538" sldId="307"/>
        </pc:sldMkLst>
        <pc:spChg chg="mod">
          <ac:chgData name="Kutcharlapati, Swapna" userId="S::kutcharl@marshall.usc.edu::bb33dd12-ed3e-4eb2-883d-5d34dd39f8c3" providerId="AD" clId="Web-{3E68569E-8AC1-6E01-B58F-64D5A119AE2B}" dt="2019-01-18T04:06:20.984" v="87" actId="1076"/>
          <ac:spMkLst>
            <pc:docMk/>
            <pc:sldMk cId="3560941538" sldId="307"/>
            <ac:spMk id="3" creationId="{26A39A90-FE68-4A32-9FB5-3F872A6BC9BB}"/>
          </ac:spMkLst>
        </pc:spChg>
        <pc:spChg chg="mod">
          <ac:chgData name="Kutcharlapati, Swapna" userId="S::kutcharl@marshall.usc.edu::bb33dd12-ed3e-4eb2-883d-5d34dd39f8c3" providerId="AD" clId="Web-{3E68569E-8AC1-6E01-B58F-64D5A119AE2B}" dt="2019-01-18T04:06:21" v="88" actId="1076"/>
          <ac:spMkLst>
            <pc:docMk/>
            <pc:sldMk cId="3560941538" sldId="307"/>
            <ac:spMk id="4" creationId="{4DA821CB-879F-4B73-AC59-17DF36B9724D}"/>
          </ac:spMkLst>
        </pc:spChg>
      </pc:sldChg>
      <pc:sldChg chg="modSp">
        <pc:chgData name="Kutcharlapati, Swapna" userId="S::kutcharl@marshall.usc.edu::bb33dd12-ed3e-4eb2-883d-5d34dd39f8c3" providerId="AD" clId="Web-{3E68569E-8AC1-6E01-B58F-64D5A119AE2B}" dt="2019-01-18T04:06:02.484" v="85" actId="20577"/>
        <pc:sldMkLst>
          <pc:docMk/>
          <pc:sldMk cId="2574941228" sldId="315"/>
        </pc:sldMkLst>
        <pc:spChg chg="mod">
          <ac:chgData name="Kutcharlapati, Swapna" userId="S::kutcharl@marshall.usc.edu::bb33dd12-ed3e-4eb2-883d-5d34dd39f8c3" providerId="AD" clId="Web-{3E68569E-8AC1-6E01-B58F-64D5A119AE2B}" dt="2019-01-18T04:06:02.484" v="85" actId="20577"/>
          <ac:spMkLst>
            <pc:docMk/>
            <pc:sldMk cId="2574941228" sldId="315"/>
            <ac:spMk id="2" creationId="{1E7C97BE-5884-421C-9691-AFB26AA7129B}"/>
          </ac:spMkLst>
        </pc:spChg>
      </pc:sldChg>
      <pc:sldChg chg="modSp">
        <pc:chgData name="Kutcharlapati, Swapna" userId="S::kutcharl@marshall.usc.edu::bb33dd12-ed3e-4eb2-883d-5d34dd39f8c3" providerId="AD" clId="Web-{3E68569E-8AC1-6E01-B58F-64D5A119AE2B}" dt="2019-01-18T04:07:14.281" v="100" actId="20577"/>
        <pc:sldMkLst>
          <pc:docMk/>
          <pc:sldMk cId="2885640419" sldId="316"/>
        </pc:sldMkLst>
        <pc:spChg chg="mod">
          <ac:chgData name="Kutcharlapati, Swapna" userId="S::kutcharl@marshall.usc.edu::bb33dd12-ed3e-4eb2-883d-5d34dd39f8c3" providerId="AD" clId="Web-{3E68569E-8AC1-6E01-B58F-64D5A119AE2B}" dt="2019-01-18T04:07:14.281" v="100" actId="20577"/>
          <ac:spMkLst>
            <pc:docMk/>
            <pc:sldMk cId="2885640419" sldId="316"/>
            <ac:spMk id="2" creationId="{1E7C97BE-5884-421C-9691-AFB26AA7129B}"/>
          </ac:spMkLst>
        </pc:spChg>
      </pc:sldChg>
      <pc:sldChg chg="modSp">
        <pc:chgData name="Kutcharlapati, Swapna" userId="S::kutcharl@marshall.usc.edu::bb33dd12-ed3e-4eb2-883d-5d34dd39f8c3" providerId="AD" clId="Web-{3E68569E-8AC1-6E01-B58F-64D5A119AE2B}" dt="2019-01-18T04:12:50.140" v="246" actId="20577"/>
        <pc:sldMkLst>
          <pc:docMk/>
          <pc:sldMk cId="3343985098" sldId="320"/>
        </pc:sldMkLst>
        <pc:spChg chg="mod">
          <ac:chgData name="Kutcharlapati, Swapna" userId="S::kutcharl@marshall.usc.edu::bb33dd12-ed3e-4eb2-883d-5d34dd39f8c3" providerId="AD" clId="Web-{3E68569E-8AC1-6E01-B58F-64D5A119AE2B}" dt="2019-01-18T04:12:50.140" v="246" actId="20577"/>
          <ac:spMkLst>
            <pc:docMk/>
            <pc:sldMk cId="3343985098" sldId="320"/>
            <ac:spMk id="3" creationId="{4C6D1F05-44AC-4079-8CA4-76B4E149FDEF}"/>
          </ac:spMkLst>
        </pc:spChg>
      </pc:sldChg>
    </pc:docChg>
  </pc:docChgLst>
  <pc:docChgLst>
    <pc:chgData name="Thomas Kokkaparampil, Gregy" userId="S::gthomask@marshall.usc.edu::65d01a4a-4d0c-475c-943c-d3ac1177e4c6" providerId="AD" clId="Web-{4EF1DF12-10FB-FD0E-70DA-C14211F5DD04}"/>
    <pc:docChg chg="addSld delSld modSld sldOrd">
      <pc:chgData name="Thomas Kokkaparampil, Gregy" userId="S::gthomask@marshall.usc.edu::65d01a4a-4d0c-475c-943c-d3ac1177e4c6" providerId="AD" clId="Web-{4EF1DF12-10FB-FD0E-70DA-C14211F5DD04}" dt="2019-01-18T02:12:20.836" v="315" actId="14100"/>
      <pc:docMkLst>
        <pc:docMk/>
      </pc:docMkLst>
      <pc:sldChg chg="add replId">
        <pc:chgData name="Thomas Kokkaparampil, Gregy" userId="S::gthomask@marshall.usc.edu::65d01a4a-4d0c-475c-943c-d3ac1177e4c6" providerId="AD" clId="Web-{4EF1DF12-10FB-FD0E-70DA-C14211F5DD04}" dt="2019-01-17T23:56:29.189" v="18" actId="14100"/>
        <pc:sldMkLst>
          <pc:docMk/>
          <pc:sldMk cId="3560941538" sldId="307"/>
        </pc:sldMkLst>
      </pc:sldChg>
    </pc:docChg>
  </pc:docChgLst>
  <pc:docChgLst>
    <pc:chgData name="Song, Yuting (Annie)" userId="S::yutingso@marshall.usc.edu::7190c43b-4d2f-465b-b785-8eabc9152e4a" providerId="AD" clId="Web-{188202FB-9651-B391-DB3E-5A4F8807DA5B}"/>
    <pc:docChg chg="addSld modSld sldOrd">
      <pc:chgData name="Song, Yuting (Annie)" userId="S::yutingso@marshall.usc.edu::7190c43b-4d2f-465b-b785-8eabc9152e4a" providerId="AD" clId="Web-{188202FB-9651-B391-DB3E-5A4F8807DA5B}" dt="2019-02-08T09:34:08.305" v="694" actId="20577"/>
      <pc:docMkLst>
        <pc:docMk/>
      </pc:docMkLst>
      <pc:sldChg chg="addSp modSp">
        <pc:chgData name="Song, Yuting (Annie)" userId="S::yutingso@marshall.usc.edu::7190c43b-4d2f-465b-b785-8eabc9152e4a" providerId="AD" clId="Web-{188202FB-9651-B391-DB3E-5A4F8807DA5B}" dt="2019-02-08T07:33:24.619" v="72" actId="14100"/>
        <pc:sldMkLst>
          <pc:docMk/>
          <pc:sldMk cId="3560941538" sldId="307"/>
        </pc:sldMkLst>
        <pc:picChg chg="add mod">
          <ac:chgData name="Song, Yuting (Annie)" userId="S::yutingso@marshall.usc.edu::7190c43b-4d2f-465b-b785-8eabc9152e4a" providerId="AD" clId="Web-{188202FB-9651-B391-DB3E-5A4F8807DA5B}" dt="2019-02-08T07:30:05.775" v="43" actId="1076"/>
          <ac:picMkLst>
            <pc:docMk/>
            <pc:sldMk cId="3560941538" sldId="307"/>
            <ac:picMk id="3" creationId="{D1E1F7EE-ABFA-44BB-8995-3FFD8CA27E73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7:28:54.665" v="28" actId="1076"/>
          <ac:picMkLst>
            <pc:docMk/>
            <pc:sldMk cId="3560941538" sldId="307"/>
            <ac:picMk id="5" creationId="{143AD419-05E1-4C84-A2DB-83857E257DE3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7:29:32.025" v="33" actId="1076"/>
          <ac:picMkLst>
            <pc:docMk/>
            <pc:sldMk cId="3560941538" sldId="307"/>
            <ac:picMk id="6" creationId="{EBE78DB1-5EBA-4774-BB6B-D368536C6FE9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7:33:10.822" v="67" actId="1076"/>
          <ac:picMkLst>
            <pc:docMk/>
            <pc:sldMk cId="3560941538" sldId="307"/>
            <ac:picMk id="7" creationId="{7745666C-2939-4476-861B-44F63561301C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7:29:19.743" v="31" actId="1076"/>
          <ac:picMkLst>
            <pc:docMk/>
            <pc:sldMk cId="3560941538" sldId="307"/>
            <ac:picMk id="8" creationId="{0BD3E09F-6A1B-4DC0-96B1-07880FC87459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7:30:07.556" v="44" actId="1076"/>
          <ac:picMkLst>
            <pc:docMk/>
            <pc:sldMk cId="3560941538" sldId="307"/>
            <ac:picMk id="10" creationId="{625EA6F7-AAEA-4DB6-989C-CF72F6DBC74E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7:33:24.619" v="72" actId="14100"/>
          <ac:picMkLst>
            <pc:docMk/>
            <pc:sldMk cId="3560941538" sldId="307"/>
            <ac:picMk id="12" creationId="{09C76F44-E58C-4BDD-BB88-EC01D963F87F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7:29:01.306" v="29" actId="1076"/>
          <ac:picMkLst>
            <pc:docMk/>
            <pc:sldMk cId="3560941538" sldId="307"/>
            <ac:picMk id="14" creationId="{BD1A8E8E-55C5-4129-A2C9-070C88EAA004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7:33:15.244" v="68" actId="1076"/>
          <ac:picMkLst>
            <pc:docMk/>
            <pc:sldMk cId="3560941538" sldId="307"/>
            <ac:picMk id="15" creationId="{6A220841-8278-4E48-B90E-1921D7FD5AF9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7:28:41.290" v="24" actId="1076"/>
          <ac:picMkLst>
            <pc:docMk/>
            <pc:sldMk cId="3560941538" sldId="307"/>
            <ac:picMk id="26" creationId="{9893E844-275E-4697-BE04-F872F556DA10}"/>
          </ac:picMkLst>
        </pc:picChg>
      </pc:sldChg>
      <pc:sldChg chg="addSp delSp modSp">
        <pc:chgData name="Song, Yuting (Annie)" userId="S::yutingso@marshall.usc.edu::7190c43b-4d2f-465b-b785-8eabc9152e4a" providerId="AD" clId="Web-{188202FB-9651-B391-DB3E-5A4F8807DA5B}" dt="2019-02-08T09:11:43.390" v="536" actId="20577"/>
        <pc:sldMkLst>
          <pc:docMk/>
          <pc:sldMk cId="4068606659" sldId="340"/>
        </pc:sldMkLst>
        <pc:spChg chg="mod">
          <ac:chgData name="Song, Yuting (Annie)" userId="S::yutingso@marshall.usc.edu::7190c43b-4d2f-465b-b785-8eabc9152e4a" providerId="AD" clId="Web-{188202FB-9651-B391-DB3E-5A4F8807DA5B}" dt="2019-02-08T09:11:43.390" v="536" actId="20577"/>
          <ac:spMkLst>
            <pc:docMk/>
            <pc:sldMk cId="4068606659" sldId="340"/>
            <ac:spMk id="2" creationId="{1ADAE16D-A8DC-43AA-B2BC-3BA2CDAD9B8E}"/>
          </ac:spMkLst>
        </pc:spChg>
        <pc:spChg chg="del mod">
          <ac:chgData name="Song, Yuting (Annie)" userId="S::yutingso@marshall.usc.edu::7190c43b-4d2f-465b-b785-8eabc9152e4a" providerId="AD" clId="Web-{188202FB-9651-B391-DB3E-5A4F8807DA5B}" dt="2019-02-08T07:39:04.933" v="119"/>
          <ac:spMkLst>
            <pc:docMk/>
            <pc:sldMk cId="4068606659" sldId="340"/>
            <ac:spMk id="9" creationId="{3591399B-6096-4020-ABF5-3C2AAD9D508D}"/>
          </ac:spMkLst>
        </pc:spChg>
        <pc:spChg chg="add mod">
          <ac:chgData name="Song, Yuting (Annie)" userId="S::yutingso@marshall.usc.edu::7190c43b-4d2f-465b-b785-8eabc9152e4a" providerId="AD" clId="Web-{188202FB-9651-B391-DB3E-5A4F8807DA5B}" dt="2019-02-08T08:57:13.650" v="502" actId="1076"/>
          <ac:spMkLst>
            <pc:docMk/>
            <pc:sldMk cId="4068606659" sldId="340"/>
            <ac:spMk id="24" creationId="{D57E5A26-5628-4FFC-9F96-3B1DB6A1BA60}"/>
          </ac:spMkLst>
        </pc:spChg>
        <pc:spChg chg="add mod">
          <ac:chgData name="Song, Yuting (Annie)" userId="S::yutingso@marshall.usc.edu::7190c43b-4d2f-465b-b785-8eabc9152e4a" providerId="AD" clId="Web-{188202FB-9651-B391-DB3E-5A4F8807DA5B}" dt="2019-02-08T08:56:53.040" v="500" actId="1076"/>
          <ac:spMkLst>
            <pc:docMk/>
            <pc:sldMk cId="4068606659" sldId="340"/>
            <ac:spMk id="39" creationId="{2E1F05ED-D096-47D7-80D3-F03BD65A7673}"/>
          </ac:spMkLst>
        </pc:spChg>
        <pc:picChg chg="add del mod">
          <ac:chgData name="Song, Yuting (Annie)" userId="S::yutingso@marshall.usc.edu::7190c43b-4d2f-465b-b785-8eabc9152e4a" providerId="AD" clId="Web-{188202FB-9651-B391-DB3E-5A4F8807DA5B}" dt="2019-02-08T08:03:49.894" v="168"/>
          <ac:picMkLst>
            <pc:docMk/>
            <pc:sldMk cId="4068606659" sldId="340"/>
            <ac:picMk id="3" creationId="{4F82E6EE-B534-4859-967A-08EBF6C3166D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8:10:13.348" v="174"/>
          <ac:picMkLst>
            <pc:docMk/>
            <pc:sldMk cId="4068606659" sldId="340"/>
            <ac:picMk id="7" creationId="{BBC2CDF4-6660-47D9-88D7-C7A89E70C697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8:12:08.379" v="193"/>
          <ac:picMkLst>
            <pc:docMk/>
            <pc:sldMk cId="4068606659" sldId="340"/>
            <ac:picMk id="11" creationId="{BF410C25-CE0F-480F-AF58-BE11C4A5C90A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8:22:00.100" v="203"/>
          <ac:picMkLst>
            <pc:docMk/>
            <pc:sldMk cId="4068606659" sldId="340"/>
            <ac:picMk id="13" creationId="{8D296928-D4BA-44A3-8907-12F2F9B42E97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8:49:28.503" v="408"/>
          <ac:picMkLst>
            <pc:docMk/>
            <pc:sldMk cId="4068606659" sldId="340"/>
            <ac:picMk id="16" creationId="{5489AC2E-FC0B-4A5D-A51B-2CCA903AF0A1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9:08:45.717" v="507"/>
          <ac:picMkLst>
            <pc:docMk/>
            <pc:sldMk cId="4068606659" sldId="340"/>
            <ac:picMk id="18" creationId="{761647BC-38A6-45BC-A968-F6D26F2A7E71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8:51:25.722" v="424"/>
          <ac:picMkLst>
            <pc:docMk/>
            <pc:sldMk cId="4068606659" sldId="340"/>
            <ac:picMk id="20" creationId="{DA22547A-FB19-4422-AF09-EBD50E5B06ED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7:04.712" v="501" actId="1076"/>
          <ac:picMkLst>
            <pc:docMk/>
            <pc:sldMk cId="4068606659" sldId="340"/>
            <ac:picMk id="22" creationId="{6F44292D-2815-469E-A790-D53FACF14DE8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2:40.895" v="446" actId="1076"/>
          <ac:picMkLst>
            <pc:docMk/>
            <pc:sldMk cId="4068606659" sldId="340"/>
            <ac:picMk id="27" creationId="{EB33DBEF-3A2E-4263-8E66-40AF0F197ADA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2:51.739" v="449" actId="1076"/>
          <ac:picMkLst>
            <pc:docMk/>
            <pc:sldMk cId="4068606659" sldId="340"/>
            <ac:picMk id="29" creationId="{9B5A5D23-4968-40B3-8D3F-DB7C08A947AD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1:50.144" v="430" actId="14100"/>
          <ac:picMkLst>
            <pc:docMk/>
            <pc:sldMk cId="4068606659" sldId="340"/>
            <ac:picMk id="31" creationId="{20FA60F0-FDA3-42CA-BFE3-9F35D273EA1D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10:12.092" v="513" actId="1076"/>
          <ac:picMkLst>
            <pc:docMk/>
            <pc:sldMk cId="4068606659" sldId="340"/>
            <ac:picMk id="33" creationId="{0F5BCFC7-0DA1-4481-B256-C77141558FF9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0:27.784" v="415" actId="1076"/>
          <ac:picMkLst>
            <pc:docMk/>
            <pc:sldMk cId="4068606659" sldId="340"/>
            <ac:picMk id="35" creationId="{3A81882D-40B7-4753-A72B-AE9A02B612C2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55:06.102" v="478" actId="1076"/>
          <ac:picMkLst>
            <pc:docMk/>
            <pc:sldMk cId="4068606659" sldId="340"/>
            <ac:picMk id="37" creationId="{224FFF8E-863A-481A-9B6A-31F569E56AA7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9:08:59.264" v="509"/>
          <ac:picMkLst>
            <pc:docMk/>
            <pc:sldMk cId="4068606659" sldId="340"/>
            <ac:picMk id="40" creationId="{A1C180A1-EF7D-4531-B6C8-5C3C1402CCBE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09:50.624" v="512" actId="1076"/>
          <ac:picMkLst>
            <pc:docMk/>
            <pc:sldMk cId="4068606659" sldId="340"/>
            <ac:picMk id="42" creationId="{DD6B349E-7DAA-4143-83E2-C497FBC097E5}"/>
          </ac:picMkLst>
        </pc:picChg>
      </pc:sldChg>
      <pc:sldChg chg="add replId">
        <pc:chgData name="Song, Yuting (Annie)" userId="S::yutingso@marshall.usc.edu::7190c43b-4d2f-465b-b785-8eabc9152e4a" providerId="AD" clId="Web-{188202FB-9651-B391-DB3E-5A4F8807DA5B}" dt="2019-02-08T07:55:25.958" v="164"/>
        <pc:sldMkLst>
          <pc:docMk/>
          <pc:sldMk cId="892642912" sldId="341"/>
        </pc:sldMkLst>
      </pc:sldChg>
      <pc:sldChg chg="addSp delSp modSp add replId">
        <pc:chgData name="Song, Yuting (Annie)" userId="S::yutingso@marshall.usc.edu::7190c43b-4d2f-465b-b785-8eabc9152e4a" providerId="AD" clId="Web-{188202FB-9651-B391-DB3E-5A4F8807DA5B}" dt="2019-02-08T08:34:42.587" v="225" actId="1076"/>
        <pc:sldMkLst>
          <pc:docMk/>
          <pc:sldMk cId="3745337143" sldId="342"/>
        </pc:sldMkLst>
        <pc:picChg chg="add mod">
          <ac:chgData name="Song, Yuting (Annie)" userId="S::yutingso@marshall.usc.edu::7190c43b-4d2f-465b-b785-8eabc9152e4a" providerId="AD" clId="Web-{188202FB-9651-B391-DB3E-5A4F8807DA5B}" dt="2019-02-08T08:34:42.587" v="225" actId="1076"/>
          <ac:picMkLst>
            <pc:docMk/>
            <pc:sldMk cId="3745337143" sldId="342"/>
            <ac:picMk id="3" creationId="{04145DFB-55F4-4D27-9C97-436CC5423F77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8:34:23.962" v="220" actId="1076"/>
          <ac:picMkLst>
            <pc:docMk/>
            <pc:sldMk cId="3745337143" sldId="342"/>
            <ac:picMk id="5" creationId="{F5461684-2A08-4307-B5B1-28958794AA55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28:32.929" v="211"/>
          <ac:picMkLst>
            <pc:docMk/>
            <pc:sldMk cId="3745337143" sldId="342"/>
            <ac:picMk id="11" creationId="{BF410C25-CE0F-480F-AF58-BE11C4A5C90A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33:03.149" v="218"/>
          <ac:picMkLst>
            <pc:docMk/>
            <pc:sldMk cId="3745337143" sldId="342"/>
            <ac:picMk id="13" creationId="{8D296928-D4BA-44A3-8907-12F2F9B42E97}"/>
          </ac:picMkLst>
        </pc:picChg>
      </pc:sldChg>
      <pc:sldChg chg="addSp delSp modSp add replId">
        <pc:chgData name="Song, Yuting (Annie)" userId="S::yutingso@marshall.usc.edu::7190c43b-4d2f-465b-b785-8eabc9152e4a" providerId="AD" clId="Web-{188202FB-9651-B391-DB3E-5A4F8807DA5B}" dt="2019-02-08T09:12:22.780" v="538"/>
        <pc:sldMkLst>
          <pc:docMk/>
          <pc:sldMk cId="3573165371" sldId="343"/>
        </pc:sldMkLst>
        <pc:spChg chg="mod">
          <ac:chgData name="Song, Yuting (Annie)" userId="S::yutingso@marshall.usc.edu::7190c43b-4d2f-465b-b785-8eabc9152e4a" providerId="AD" clId="Web-{188202FB-9651-B391-DB3E-5A4F8807DA5B}" dt="2019-02-08T08:48:59.456" v="395" actId="20577"/>
          <ac:spMkLst>
            <pc:docMk/>
            <pc:sldMk cId="3573165371" sldId="343"/>
            <ac:spMk id="2" creationId="{1ADAE16D-A8DC-43AA-B2BC-3BA2CDAD9B8E}"/>
          </ac:spMkLst>
        </pc:spChg>
        <pc:spChg chg="del">
          <ac:chgData name="Song, Yuting (Annie)" userId="S::yutingso@marshall.usc.edu::7190c43b-4d2f-465b-b785-8eabc9152e4a" providerId="AD" clId="Web-{188202FB-9651-B391-DB3E-5A4F8807DA5B}" dt="2019-02-08T08:49:10.393" v="401"/>
          <ac:spMkLst>
            <pc:docMk/>
            <pc:sldMk cId="3573165371" sldId="343"/>
            <ac:spMk id="24" creationId="{D57E5A26-5628-4FFC-9F96-3B1DB6A1BA60}"/>
          </ac:spMkLst>
        </pc:spChg>
        <pc:picChg chg="add">
          <ac:chgData name="Song, Yuting (Annie)" userId="S::yutingso@marshall.usc.edu::7190c43b-4d2f-465b-b785-8eabc9152e4a" providerId="AD" clId="Web-{188202FB-9651-B391-DB3E-5A4F8807DA5B}" dt="2019-02-08T09:12:22.780" v="538"/>
          <ac:picMkLst>
            <pc:docMk/>
            <pc:sldMk cId="3573165371" sldId="343"/>
            <ac:picMk id="3" creationId="{6ED44D7D-82E9-4299-B713-B604A5B9137E}"/>
          </ac:picMkLst>
        </pc:picChg>
        <pc:picChg chg="mod">
          <ac:chgData name="Song, Yuting (Annie)" userId="S::yutingso@marshall.usc.edu::7190c43b-4d2f-465b-b785-8eabc9152e4a" providerId="AD" clId="Web-{188202FB-9651-B391-DB3E-5A4F8807DA5B}" dt="2019-02-08T08:49:23.737" v="407" actId="1076"/>
          <ac:picMkLst>
            <pc:docMk/>
            <pc:sldMk cId="3573165371" sldId="343"/>
            <ac:picMk id="16" creationId="{5489AC2E-FC0B-4A5D-A51B-2CCA903AF0A1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2:21.796" v="537"/>
          <ac:picMkLst>
            <pc:docMk/>
            <pc:sldMk cId="3573165371" sldId="343"/>
            <ac:picMk id="18" creationId="{761647BC-38A6-45BC-A968-F6D26F2A7E71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11.596" v="402"/>
          <ac:picMkLst>
            <pc:docMk/>
            <pc:sldMk cId="3573165371" sldId="343"/>
            <ac:picMk id="20" creationId="{DA22547A-FB19-4422-AF09-EBD50E5B06ED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08.862" v="400"/>
          <ac:picMkLst>
            <pc:docMk/>
            <pc:sldMk cId="3573165371" sldId="343"/>
            <ac:picMk id="22" creationId="{6F44292D-2815-469E-A790-D53FACF14DE8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03.159" v="396"/>
          <ac:picMkLst>
            <pc:docMk/>
            <pc:sldMk cId="3573165371" sldId="343"/>
            <ac:picMk id="27" creationId="{EB33DBEF-3A2E-4263-8E66-40AF0F197ADA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08.799" v="398"/>
          <ac:picMkLst>
            <pc:docMk/>
            <pc:sldMk cId="3573165371" sldId="343"/>
            <ac:picMk id="29" creationId="{9B5A5D23-4968-40B3-8D3F-DB7C08A947AD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04.784" v="397"/>
          <ac:picMkLst>
            <pc:docMk/>
            <pc:sldMk cId="3573165371" sldId="343"/>
            <ac:picMk id="31" creationId="{20FA60F0-FDA3-42CA-BFE3-9F35D273EA1D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8:49:08.831" v="399"/>
          <ac:picMkLst>
            <pc:docMk/>
            <pc:sldMk cId="3573165371" sldId="343"/>
            <ac:picMk id="33" creationId="{0F5BCFC7-0DA1-4481-B256-C77141558FF9}"/>
          </ac:picMkLst>
        </pc:picChg>
      </pc:sldChg>
      <pc:sldChg chg="addSp delSp modSp add ord replId">
        <pc:chgData name="Song, Yuting (Annie)" userId="S::yutingso@marshall.usc.edu::7190c43b-4d2f-465b-b785-8eabc9152e4a" providerId="AD" clId="Web-{188202FB-9651-B391-DB3E-5A4F8807DA5B}" dt="2019-02-08T09:33:43.430" v="693" actId="1076"/>
        <pc:sldMkLst>
          <pc:docMk/>
          <pc:sldMk cId="2790522701" sldId="344"/>
        </pc:sldMkLst>
        <pc:spChg chg="mod">
          <ac:chgData name="Song, Yuting (Annie)" userId="S::yutingso@marshall.usc.edu::7190c43b-4d2f-465b-b785-8eabc9152e4a" providerId="AD" clId="Web-{188202FB-9651-B391-DB3E-5A4F8807DA5B}" dt="2019-02-08T09:10:55.124" v="517" actId="20577"/>
          <ac:spMkLst>
            <pc:docMk/>
            <pc:sldMk cId="2790522701" sldId="344"/>
            <ac:spMk id="2" creationId="{1ADAE16D-A8DC-43AA-B2BC-3BA2CDAD9B8E}"/>
          </ac:spMkLst>
        </pc:spChg>
        <pc:spChg chg="add mod">
          <ac:chgData name="Song, Yuting (Annie)" userId="S::yutingso@marshall.usc.edu::7190c43b-4d2f-465b-b785-8eabc9152e4a" providerId="AD" clId="Web-{188202FB-9651-B391-DB3E-5A4F8807DA5B}" dt="2019-02-08T09:32:59.914" v="659" actId="20577"/>
          <ac:spMkLst>
            <pc:docMk/>
            <pc:sldMk cId="2790522701" sldId="344"/>
            <ac:spMk id="7" creationId="{1FED875F-34F2-495F-9010-E6319CDC6056}"/>
          </ac:spMkLst>
        </pc:spChg>
        <pc:spChg chg="add mod">
          <ac:chgData name="Song, Yuting (Annie)" userId="S::yutingso@marshall.usc.edu::7190c43b-4d2f-465b-b785-8eabc9152e4a" providerId="AD" clId="Web-{188202FB-9651-B391-DB3E-5A4F8807DA5B}" dt="2019-02-08T09:33:43.430" v="693" actId="1076"/>
          <ac:spMkLst>
            <pc:docMk/>
            <pc:sldMk cId="2790522701" sldId="344"/>
            <ac:spMk id="20" creationId="{77A47665-E822-48C2-A609-897A96D065DF}"/>
          </ac:spMkLst>
        </pc:spChg>
        <pc:spChg chg="del">
          <ac:chgData name="Song, Yuting (Annie)" userId="S::yutingso@marshall.usc.edu::7190c43b-4d2f-465b-b785-8eabc9152e4a" providerId="AD" clId="Web-{188202FB-9651-B391-DB3E-5A4F8807DA5B}" dt="2019-02-08T09:11:08.374" v="522"/>
          <ac:spMkLst>
            <pc:docMk/>
            <pc:sldMk cId="2790522701" sldId="344"/>
            <ac:spMk id="24" creationId="{D57E5A26-5628-4FFC-9F96-3B1DB6A1BA60}"/>
          </ac:spMkLst>
        </pc:spChg>
        <pc:spChg chg="del">
          <ac:chgData name="Song, Yuting (Annie)" userId="S::yutingso@marshall.usc.edu::7190c43b-4d2f-465b-b785-8eabc9152e4a" providerId="AD" clId="Web-{188202FB-9651-B391-DB3E-5A4F8807DA5B}" dt="2019-02-08T09:11:27.686" v="529"/>
          <ac:spMkLst>
            <pc:docMk/>
            <pc:sldMk cId="2790522701" sldId="344"/>
            <ac:spMk id="39" creationId="{2E1F05ED-D096-47D7-80D3-F03BD65A7673}"/>
          </ac:spMkLst>
        </pc:spChg>
        <pc:picChg chg="add mod">
          <ac:chgData name="Song, Yuting (Annie)" userId="S::yutingso@marshall.usc.edu::7190c43b-4d2f-465b-b785-8eabc9152e4a" providerId="AD" clId="Web-{188202FB-9651-B391-DB3E-5A4F8807DA5B}" dt="2019-02-08T09:11:28.858" v="530" actId="1076"/>
          <ac:picMkLst>
            <pc:docMk/>
            <pc:sldMk cId="2790522701" sldId="344"/>
            <ac:picMk id="3" creationId="{665E2E4E-60EB-41FC-A1C3-FCCBED007F73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24:26.757" v="570" actId="1076"/>
          <ac:picMkLst>
            <pc:docMk/>
            <pc:sldMk cId="2790522701" sldId="344"/>
            <ac:picMk id="5" creationId="{F9599B46-46B4-45CF-9616-66D8CF834DD2}"/>
          </ac:picMkLst>
        </pc:picChg>
        <pc:picChg chg="add del mod">
          <ac:chgData name="Song, Yuting (Annie)" userId="S::yutingso@marshall.usc.edu::7190c43b-4d2f-465b-b785-8eabc9152e4a" providerId="AD" clId="Web-{188202FB-9651-B391-DB3E-5A4F8807DA5B}" dt="2019-02-08T09:31:30.471" v="616"/>
          <ac:picMkLst>
            <pc:docMk/>
            <pc:sldMk cId="2790522701" sldId="344"/>
            <ac:picMk id="8" creationId="{6E23AD48-6B7F-46C8-A7C3-443203F377E2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24:44.085" v="576" actId="1076"/>
          <ac:picMkLst>
            <pc:docMk/>
            <pc:sldMk cId="2790522701" sldId="344"/>
            <ac:picMk id="10" creationId="{29116726-25F7-4A83-8246-FE0EC5F9F242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26:57.163" v="594" actId="1076"/>
          <ac:picMkLst>
            <pc:docMk/>
            <pc:sldMk cId="2790522701" sldId="344"/>
            <ac:picMk id="12" creationId="{B2030020-4B3C-4757-A5E7-260D493C8F79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26:34.007" v="588" actId="14100"/>
          <ac:picMkLst>
            <pc:docMk/>
            <pc:sldMk cId="2790522701" sldId="344"/>
            <ac:picMk id="14" creationId="{F782B7D6-61B6-434C-9C93-40329BDCDA8A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26:45.929" v="591" actId="1076"/>
          <ac:picMkLst>
            <pc:docMk/>
            <pc:sldMk cId="2790522701" sldId="344"/>
            <ac:picMk id="16" creationId="{342A336C-9DF3-4CEF-B3CC-AEE7E08FCE26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0:34.374" v="514"/>
          <ac:picMkLst>
            <pc:docMk/>
            <pc:sldMk cId="2790522701" sldId="344"/>
            <ac:picMk id="18" creationId="{761647BC-38A6-45BC-A968-F6D26F2A7E71}"/>
          </ac:picMkLst>
        </pc:picChg>
        <pc:picChg chg="add mod">
          <ac:chgData name="Song, Yuting (Annie)" userId="S::yutingso@marshall.usc.edu::7190c43b-4d2f-465b-b785-8eabc9152e4a" providerId="AD" clId="Web-{188202FB-9651-B391-DB3E-5A4F8807DA5B}" dt="2019-02-08T09:31:44.924" v="621" actId="1076"/>
          <ac:picMkLst>
            <pc:docMk/>
            <pc:sldMk cId="2790522701" sldId="344"/>
            <ac:picMk id="19" creationId="{9626EF09-AB10-4300-B8ED-527C524FF43F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03.733" v="521"/>
          <ac:picMkLst>
            <pc:docMk/>
            <pc:sldMk cId="2790522701" sldId="344"/>
            <ac:picMk id="22" creationId="{6F44292D-2815-469E-A790-D53FACF14DE8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19.343" v="524"/>
          <ac:picMkLst>
            <pc:docMk/>
            <pc:sldMk cId="2790522701" sldId="344"/>
            <ac:picMk id="27" creationId="{EB33DBEF-3A2E-4263-8E66-40AF0F197ADA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20.468" v="525"/>
          <ac:picMkLst>
            <pc:docMk/>
            <pc:sldMk cId="2790522701" sldId="344"/>
            <ac:picMk id="29" creationId="{9B5A5D23-4968-40B3-8D3F-DB7C08A947AD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18.202" v="523"/>
          <ac:picMkLst>
            <pc:docMk/>
            <pc:sldMk cId="2790522701" sldId="344"/>
            <ac:picMk id="31" creationId="{20FA60F0-FDA3-42CA-BFE3-9F35D273EA1D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21.936" v="526"/>
          <ac:picMkLst>
            <pc:docMk/>
            <pc:sldMk cId="2790522701" sldId="344"/>
            <ac:picMk id="33" creationId="{0F5BCFC7-0DA1-4481-B256-C77141558FF9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11:24.311" v="528"/>
          <ac:picMkLst>
            <pc:docMk/>
            <pc:sldMk cId="2790522701" sldId="344"/>
            <ac:picMk id="35" creationId="{3A81882D-40B7-4753-A72B-AE9A02B612C2}"/>
          </ac:picMkLst>
        </pc:picChg>
        <pc:picChg chg="del mod">
          <ac:chgData name="Song, Yuting (Annie)" userId="S::yutingso@marshall.usc.edu::7190c43b-4d2f-465b-b785-8eabc9152e4a" providerId="AD" clId="Web-{188202FB-9651-B391-DB3E-5A4F8807DA5B}" dt="2019-02-08T09:11:23.124" v="527"/>
          <ac:picMkLst>
            <pc:docMk/>
            <pc:sldMk cId="2790522701" sldId="344"/>
            <ac:picMk id="37" creationId="{224FFF8E-863A-481A-9B6A-31F569E56AA7}"/>
          </ac:picMkLst>
        </pc:picChg>
      </pc:sldChg>
      <pc:sldChg chg="addSp delSp modSp add replId">
        <pc:chgData name="Song, Yuting (Annie)" userId="S::yutingso@marshall.usc.edu::7190c43b-4d2f-465b-b785-8eabc9152e4a" providerId="AD" clId="Web-{188202FB-9651-B391-DB3E-5A4F8807DA5B}" dt="2019-02-08T09:34:08.305" v="694" actId="20577"/>
        <pc:sldMkLst>
          <pc:docMk/>
          <pc:sldMk cId="874073130" sldId="345"/>
        </pc:sldMkLst>
        <pc:spChg chg="mod">
          <ac:chgData name="Song, Yuting (Annie)" userId="S::yutingso@marshall.usc.edu::7190c43b-4d2f-465b-b785-8eabc9152e4a" providerId="AD" clId="Web-{188202FB-9651-B391-DB3E-5A4F8807DA5B}" dt="2019-02-08T09:34:08.305" v="694" actId="20577"/>
          <ac:spMkLst>
            <pc:docMk/>
            <pc:sldMk cId="874073130" sldId="345"/>
            <ac:spMk id="2" creationId="{1ADAE16D-A8DC-43AA-B2BC-3BA2CDAD9B8E}"/>
          </ac:spMkLst>
        </pc:spChg>
        <pc:spChg chg="del mod">
          <ac:chgData name="Song, Yuting (Annie)" userId="S::yutingso@marshall.usc.edu::7190c43b-4d2f-465b-b785-8eabc9152e4a" providerId="AD" clId="Web-{188202FB-9651-B391-DB3E-5A4F8807DA5B}" dt="2019-02-08T09:27:49.976" v="607"/>
          <ac:spMkLst>
            <pc:docMk/>
            <pc:sldMk cId="874073130" sldId="345"/>
            <ac:spMk id="7" creationId="{1FED875F-34F2-495F-9010-E6319CDC6056}"/>
          </ac:spMkLst>
        </pc:spChg>
        <pc:picChg chg="add mod">
          <ac:chgData name="Song, Yuting (Annie)" userId="S::yutingso@marshall.usc.edu::7190c43b-4d2f-465b-b785-8eabc9152e4a" providerId="AD" clId="Web-{188202FB-9651-B391-DB3E-5A4F8807DA5B}" dt="2019-02-08T09:31:24.721" v="615" actId="14100"/>
          <ac:picMkLst>
            <pc:docMk/>
            <pc:sldMk cId="874073130" sldId="345"/>
            <ac:picMk id="4" creationId="{394E2B23-4194-456B-AE80-ECC07020C281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27:42.632" v="601"/>
          <ac:picMkLst>
            <pc:docMk/>
            <pc:sldMk cId="874073130" sldId="345"/>
            <ac:picMk id="5" creationId="{F9599B46-46B4-45CF-9616-66D8CF834DD2}"/>
          </ac:picMkLst>
        </pc:picChg>
        <pc:picChg chg="del mod">
          <ac:chgData name="Song, Yuting (Annie)" userId="S::yutingso@marshall.usc.edu::7190c43b-4d2f-465b-b785-8eabc9152e4a" providerId="AD" clId="Web-{188202FB-9651-B391-DB3E-5A4F8807DA5B}" dt="2019-02-08T09:31:05.971" v="611"/>
          <ac:picMkLst>
            <pc:docMk/>
            <pc:sldMk cId="874073130" sldId="345"/>
            <ac:picMk id="8" creationId="{6E23AD48-6B7F-46C8-A7C3-443203F377E2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27:41.257" v="600"/>
          <ac:picMkLst>
            <pc:docMk/>
            <pc:sldMk cId="874073130" sldId="345"/>
            <ac:picMk id="10" creationId="{29116726-25F7-4A83-8246-FE0EC5F9F242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27:38.351" v="599"/>
          <ac:picMkLst>
            <pc:docMk/>
            <pc:sldMk cId="874073130" sldId="345"/>
            <ac:picMk id="12" creationId="{B2030020-4B3C-4757-A5E7-260D493C8F79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27:35.632" v="597"/>
          <ac:picMkLst>
            <pc:docMk/>
            <pc:sldMk cId="874073130" sldId="345"/>
            <ac:picMk id="14" creationId="{F782B7D6-61B6-434C-9C93-40329BDCDA8A}"/>
          </ac:picMkLst>
        </pc:picChg>
        <pc:picChg chg="del">
          <ac:chgData name="Song, Yuting (Annie)" userId="S::yutingso@marshall.usc.edu::7190c43b-4d2f-465b-b785-8eabc9152e4a" providerId="AD" clId="Web-{188202FB-9651-B391-DB3E-5A4F8807DA5B}" dt="2019-02-08T09:27:37.132" v="598"/>
          <ac:picMkLst>
            <pc:docMk/>
            <pc:sldMk cId="874073130" sldId="345"/>
            <ac:picMk id="16" creationId="{342A336C-9DF3-4CEF-B3CC-AEE7E08FCE26}"/>
          </ac:picMkLst>
        </pc:picChg>
      </pc:sldChg>
    </pc:docChg>
  </pc:docChgLst>
  <pc:docChgLst>
    <pc:chgData name="Swapna Kutcharlapati" userId="bb33dd12-ed3e-4eb2-883d-5d34dd39f8c3" providerId="ADAL" clId="{29B2234B-6B39-4BBC-AF36-E1A33F94E4B1}"/>
    <pc:docChg chg="undo redo custSel addSld delSld modSld sldOrd">
      <pc:chgData name="Swapna Kutcharlapati" userId="bb33dd12-ed3e-4eb2-883d-5d34dd39f8c3" providerId="ADAL" clId="{29B2234B-6B39-4BBC-AF36-E1A33F94E4B1}" dt="2019-01-18T15:01:42.484" v="3491" actId="1076"/>
      <pc:docMkLst>
        <pc:docMk/>
      </pc:docMkLst>
      <pc:sldChg chg="modSp">
        <pc:chgData name="Swapna Kutcharlapati" userId="bb33dd12-ed3e-4eb2-883d-5d34dd39f8c3" providerId="ADAL" clId="{29B2234B-6B39-4BBC-AF36-E1A33F94E4B1}" dt="2019-01-18T00:05:26.860" v="3" actId="1076"/>
        <pc:sldMkLst>
          <pc:docMk/>
          <pc:sldMk cId="3393205937" sldId="256"/>
        </pc:sldMkLst>
        <pc:spChg chg="mod">
          <ac:chgData name="Swapna Kutcharlapati" userId="bb33dd12-ed3e-4eb2-883d-5d34dd39f8c3" providerId="ADAL" clId="{29B2234B-6B39-4BBC-AF36-E1A33F94E4B1}" dt="2019-01-18T00:05:21.254" v="2" actId="14100"/>
          <ac:spMkLst>
            <pc:docMk/>
            <pc:sldMk cId="3393205937" sldId="256"/>
            <ac:spMk id="11" creationId="{00000000-0000-0000-0000-000000000000}"/>
          </ac:spMkLst>
        </pc:spChg>
        <pc:spChg chg="mod">
          <ac:chgData name="Swapna Kutcharlapati" userId="bb33dd12-ed3e-4eb2-883d-5d34dd39f8c3" providerId="ADAL" clId="{29B2234B-6B39-4BBC-AF36-E1A33F94E4B1}" dt="2019-01-18T00:05:26.860" v="3" actId="1076"/>
          <ac:spMkLst>
            <pc:docMk/>
            <pc:sldMk cId="3393205937" sldId="256"/>
            <ac:spMk id="12" creationId="{00000000-0000-0000-0000-000000000000}"/>
          </ac:spMkLst>
        </pc:spChg>
      </pc:sldChg>
      <pc:sldChg chg="modSp">
        <pc:chgData name="Swapna Kutcharlapati" userId="bb33dd12-ed3e-4eb2-883d-5d34dd39f8c3" providerId="ADAL" clId="{29B2234B-6B39-4BBC-AF36-E1A33F94E4B1}" dt="2019-01-18T02:46:39.473" v="635" actId="20577"/>
        <pc:sldMkLst>
          <pc:docMk/>
          <pc:sldMk cId="4093852441" sldId="269"/>
        </pc:sldMkLst>
        <pc:spChg chg="mod">
          <ac:chgData name="Swapna Kutcharlapati" userId="bb33dd12-ed3e-4eb2-883d-5d34dd39f8c3" providerId="ADAL" clId="{29B2234B-6B39-4BBC-AF36-E1A33F94E4B1}" dt="2019-01-18T02:46:39.473" v="635" actId="20577"/>
          <ac:spMkLst>
            <pc:docMk/>
            <pc:sldMk cId="4093852441" sldId="269"/>
            <ac:spMk id="7" creationId="{00000000-0000-0000-0000-000000000000}"/>
          </ac:spMkLst>
        </pc:spChg>
      </pc:sldChg>
      <pc:sldChg chg="addSp delSp modSp mod setBg">
        <pc:chgData name="Swapna Kutcharlapati" userId="bb33dd12-ed3e-4eb2-883d-5d34dd39f8c3" providerId="ADAL" clId="{29B2234B-6B39-4BBC-AF36-E1A33F94E4B1}" dt="2019-01-18T04:25:24.086" v="985" actId="404"/>
        <pc:sldMkLst>
          <pc:docMk/>
          <pc:sldMk cId="2838097417" sldId="275"/>
        </pc:sldMkLst>
        <pc:spChg chg="del ord">
          <ac:chgData name="Swapna Kutcharlapati" userId="bb33dd12-ed3e-4eb2-883d-5d34dd39f8c3" providerId="ADAL" clId="{29B2234B-6B39-4BBC-AF36-E1A33F94E4B1}" dt="2019-01-18T04:24:26.221" v="980" actId="478"/>
          <ac:spMkLst>
            <pc:docMk/>
            <pc:sldMk cId="2838097417" sldId="275"/>
            <ac:spMk id="5" creationId="{00000000-0000-0000-0000-000000000000}"/>
          </ac:spMkLst>
        </pc:spChg>
        <pc:spChg chg="mod">
          <ac:chgData name="Swapna Kutcharlapati" userId="bb33dd12-ed3e-4eb2-883d-5d34dd39f8c3" providerId="ADAL" clId="{29B2234B-6B39-4BBC-AF36-E1A33F94E4B1}" dt="2019-01-18T04:25:24.086" v="985" actId="404"/>
          <ac:spMkLst>
            <pc:docMk/>
            <pc:sldMk cId="2838097417" sldId="275"/>
            <ac:spMk id="6" creationId="{00000000-0000-0000-0000-000000000000}"/>
          </ac:spMkLst>
        </pc:spChg>
        <pc:spChg chg="mod">
          <ac:chgData name="Swapna Kutcharlapati" userId="bb33dd12-ed3e-4eb2-883d-5d34dd39f8c3" providerId="ADAL" clId="{29B2234B-6B39-4BBC-AF36-E1A33F94E4B1}" dt="2019-01-18T04:24:57.612" v="983" actId="403"/>
          <ac:spMkLst>
            <pc:docMk/>
            <pc:sldMk cId="2838097417" sldId="275"/>
            <ac:spMk id="7" creationId="{00000000-0000-0000-0000-000000000000}"/>
          </ac:spMkLst>
        </pc:spChg>
        <pc:spChg chg="del">
          <ac:chgData name="Swapna Kutcharlapati" userId="bb33dd12-ed3e-4eb2-883d-5d34dd39f8c3" providerId="ADAL" clId="{29B2234B-6B39-4BBC-AF36-E1A33F94E4B1}" dt="2019-01-18T03:54:28.550" v="961" actId="478"/>
          <ac:spMkLst>
            <pc:docMk/>
            <pc:sldMk cId="2838097417" sldId="275"/>
            <ac:spMk id="8" creationId="{00000000-0000-0000-0000-000000000000}"/>
          </ac:spMkLst>
        </pc:spChg>
        <pc:picChg chg="add del">
          <ac:chgData name="Swapna Kutcharlapati" userId="bb33dd12-ed3e-4eb2-883d-5d34dd39f8c3" providerId="ADAL" clId="{29B2234B-6B39-4BBC-AF36-E1A33F94E4B1}" dt="2019-01-18T03:54:31.146" v="963" actId="14100"/>
          <ac:picMkLst>
            <pc:docMk/>
            <pc:sldMk cId="2838097417" sldId="275"/>
            <ac:picMk id="2" creationId="{2C48C020-D067-4377-A263-4C089E5F2E6A}"/>
          </ac:picMkLst>
        </pc:picChg>
        <pc:picChg chg="add del mod modCrop">
          <ac:chgData name="Swapna Kutcharlapati" userId="bb33dd12-ed3e-4eb2-883d-5d34dd39f8c3" providerId="ADAL" clId="{29B2234B-6B39-4BBC-AF36-E1A33F94E4B1}" dt="2019-01-18T04:22:38.041" v="973" actId="478"/>
          <ac:picMkLst>
            <pc:docMk/>
            <pc:sldMk cId="2838097417" sldId="275"/>
            <ac:picMk id="4" creationId="{1603E5C1-5DD8-4B06-B7E2-9EEDE4435BE5}"/>
          </ac:picMkLst>
        </pc:picChg>
        <pc:picChg chg="add mod modCrop">
          <ac:chgData name="Swapna Kutcharlapati" userId="bb33dd12-ed3e-4eb2-883d-5d34dd39f8c3" providerId="ADAL" clId="{29B2234B-6B39-4BBC-AF36-E1A33F94E4B1}" dt="2019-01-18T04:24:14.097" v="978" actId="18131"/>
          <ac:picMkLst>
            <pc:docMk/>
            <pc:sldMk cId="2838097417" sldId="275"/>
            <ac:picMk id="10" creationId="{F516FE1D-764B-4F5A-A068-026D1C39BDB3}"/>
          </ac:picMkLst>
        </pc:picChg>
        <pc:cxnChg chg="add">
          <ac:chgData name="Swapna Kutcharlapati" userId="bb33dd12-ed3e-4eb2-883d-5d34dd39f8c3" providerId="ADAL" clId="{29B2234B-6B39-4BBC-AF36-E1A33F94E4B1}" dt="2019-01-18T04:23:49.779" v="976" actId="26606"/>
          <ac:cxnSpMkLst>
            <pc:docMk/>
            <pc:sldMk cId="2838097417" sldId="275"/>
            <ac:cxnSpMk id="15" creationId="{E4A809D5-3600-46D4-A466-67F2349A54FB}"/>
          </ac:cxnSpMkLst>
        </pc:cxnChg>
      </pc:sldChg>
      <pc:sldChg chg="addSp modSp">
        <pc:chgData name="Swapna Kutcharlapati" userId="bb33dd12-ed3e-4eb2-883d-5d34dd39f8c3" providerId="ADAL" clId="{29B2234B-6B39-4BBC-AF36-E1A33F94E4B1}" dt="2019-01-18T09:55:59.407" v="2754" actId="14100"/>
        <pc:sldMkLst>
          <pc:docMk/>
          <pc:sldMk cId="3560941538" sldId="307"/>
        </pc:sldMkLst>
        <pc:spChg chg="add mod">
          <ac:chgData name="Swapna Kutcharlapati" userId="bb33dd12-ed3e-4eb2-883d-5d34dd39f8c3" providerId="ADAL" clId="{29B2234B-6B39-4BBC-AF36-E1A33F94E4B1}" dt="2019-01-18T00:51:25.913" v="404" actId="1076"/>
          <ac:spMkLst>
            <pc:docMk/>
            <pc:sldMk cId="3560941538" sldId="307"/>
            <ac:spMk id="2" creationId="{1ADAE16D-A8DC-43AA-B2BC-3BA2CDAD9B8E}"/>
          </ac:spMkLst>
        </pc:spChg>
        <pc:spChg chg="add">
          <ac:chgData name="Swapna Kutcharlapati" userId="bb33dd12-ed3e-4eb2-883d-5d34dd39f8c3" providerId="ADAL" clId="{29B2234B-6B39-4BBC-AF36-E1A33F94E4B1}" dt="2019-01-18T00:51:18.276" v="403" actId="1076"/>
          <ac:spMkLst>
            <pc:docMk/>
            <pc:sldMk cId="3560941538" sldId="307"/>
            <ac:spMk id="3" creationId="{26A39A90-FE68-4A32-9FB5-3F872A6BC9BB}"/>
          </ac:spMkLst>
        </pc:spChg>
        <pc:spChg chg="add">
          <ac:chgData name="Swapna Kutcharlapati" userId="bb33dd12-ed3e-4eb2-883d-5d34dd39f8c3" providerId="ADAL" clId="{29B2234B-6B39-4BBC-AF36-E1A33F94E4B1}" dt="2019-01-18T00:51:18.276" v="403" actId="1076"/>
          <ac:spMkLst>
            <pc:docMk/>
            <pc:sldMk cId="3560941538" sldId="307"/>
            <ac:spMk id="4" creationId="{4DA821CB-879F-4B73-AC59-17DF36B9724D}"/>
          </ac:spMkLst>
        </pc:spChg>
        <pc:spChg chg="add">
          <ac:chgData name="Swapna Kutcharlapati" userId="bb33dd12-ed3e-4eb2-883d-5d34dd39f8c3" providerId="ADAL" clId="{29B2234B-6B39-4BBC-AF36-E1A33F94E4B1}" dt="2019-01-18T09:55:59.407" v="2754" actId="14100"/>
          <ac:spMkLst>
            <pc:docMk/>
            <pc:sldMk cId="3560941538" sldId="307"/>
            <ac:spMk id="25" creationId="{42B411D2-867A-4A1D-B23D-8E03FE55BC6A}"/>
          </ac:spMkLst>
        </pc:sp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5" creationId="{143AD419-05E1-4C84-A2DB-83857E257DE3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6" creationId="{EBE78DB1-5EBA-4774-BB6B-D368536C6FE9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7" creationId="{AFDCEA3A-49E7-442E-902F-189236AFAF71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8" creationId="{0BD3E09F-6A1B-4DC0-96B1-07880FC87459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9" creationId="{FD127CB2-6620-4295-86D5-A35E9242A10C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0" creationId="{4F9E2237-8E78-453E-834D-A04F9A7B933B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1" creationId="{6A8C055C-B816-4D7F-8AB6-1D02D8F93A66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2" creationId="{84303CCF-5FA1-457B-8B80-BA70DA21BCA2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3" creationId="{891ECC79-9BF0-4B32-8D1F-7A3EDCE7DA97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4" creationId="{BD1A8E8E-55C5-4129-A2C9-070C88EAA004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5" creationId="{65699C4F-3C46-43BB-9C82-DD96E8D0949E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6" creationId="{BAA383DC-2A1E-45DB-908B-FDDD7A097CF1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7" creationId="{E0C2DCD1-E3DE-455C-ADCE-86E181BA6B63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8" creationId="{3748E735-56E2-4893-B3CA-57F6DB40DA3C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19" creationId="{C5BF79EF-7154-4A88-96E9-E4F32E875A2D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20" creationId="{46694EEE-653B-414E-BDD3-0F8E4BF6A3E4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21" creationId="{C0E02915-8D0E-4976-8CA5-6EF05F8AD128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22" creationId="{8070119F-1C7B-404F-A40C-3963DE94439F}"/>
          </ac:picMkLst>
        </pc:picChg>
        <pc:picChg chg="add">
          <ac:chgData name="Swapna Kutcharlapati" userId="bb33dd12-ed3e-4eb2-883d-5d34dd39f8c3" providerId="ADAL" clId="{29B2234B-6B39-4BBC-AF36-E1A33F94E4B1}" dt="2019-01-18T00:51:18.276" v="403" actId="1076"/>
          <ac:picMkLst>
            <pc:docMk/>
            <pc:sldMk cId="3560941538" sldId="307"/>
            <ac:picMk id="23" creationId="{C5CA3D9F-14D2-4E98-9864-09E38F289BDD}"/>
          </ac:picMkLst>
        </pc:picChg>
        <pc:cxnChg chg="add">
          <ac:chgData name="Swapna Kutcharlapati" userId="bb33dd12-ed3e-4eb2-883d-5d34dd39f8c3" providerId="ADAL" clId="{29B2234B-6B39-4BBC-AF36-E1A33F94E4B1}" dt="2019-01-18T00:51:18.276" v="403" actId="1076"/>
          <ac:cxnSpMkLst>
            <pc:docMk/>
            <pc:sldMk cId="3560941538" sldId="307"/>
            <ac:cxnSpMk id="24" creationId="{23601A2E-32CE-4E76-9D28-2B2AA59FFC21}"/>
          </ac:cxnSpMkLst>
        </pc:cxnChg>
      </pc:sldChg>
      <pc:sldChg chg="addSp delSp modSp add ord modNotesTx">
        <pc:chgData name="Swapna Kutcharlapati" userId="bb33dd12-ed3e-4eb2-883d-5d34dd39f8c3" providerId="ADAL" clId="{29B2234B-6B39-4BBC-AF36-E1A33F94E4B1}" dt="2019-01-18T14:34:28.899" v="3129" actId="1076"/>
        <pc:sldMkLst>
          <pc:docMk/>
          <pc:sldMk cId="2574941228" sldId="315"/>
        </pc:sldMkLst>
        <pc:spChg chg="add mod">
          <ac:chgData name="Swapna Kutcharlapati" userId="bb33dd12-ed3e-4eb2-883d-5d34dd39f8c3" providerId="ADAL" clId="{29B2234B-6B39-4BBC-AF36-E1A33F94E4B1}" dt="2019-01-18T00:52:45.920" v="519" actId="14100"/>
          <ac:spMkLst>
            <pc:docMk/>
            <pc:sldMk cId="2574941228" sldId="315"/>
            <ac:spMk id="2" creationId="{1E7C97BE-5884-421C-9691-AFB26AA7129B}"/>
          </ac:spMkLst>
        </pc:spChg>
        <pc:spChg chg="add del mod">
          <ac:chgData name="Swapna Kutcharlapati" userId="bb33dd12-ed3e-4eb2-883d-5d34dd39f8c3" providerId="ADAL" clId="{29B2234B-6B39-4BBC-AF36-E1A33F94E4B1}" dt="2019-01-18T00:53:06.403" v="523" actId="478"/>
          <ac:spMkLst>
            <pc:docMk/>
            <pc:sldMk cId="2574941228" sldId="315"/>
            <ac:spMk id="3" creationId="{29CCB425-CAC4-447E-B0E5-7F26609D44C6}"/>
          </ac:spMkLst>
        </pc:spChg>
        <pc:spChg chg="add">
          <ac:chgData name="Swapna Kutcharlapati" userId="bb33dd12-ed3e-4eb2-883d-5d34dd39f8c3" providerId="ADAL" clId="{29B2234B-6B39-4BBC-AF36-E1A33F94E4B1}" dt="2019-01-18T00:52:57.642" v="521" actId="478"/>
          <ac:spMkLst>
            <pc:docMk/>
            <pc:sldMk cId="2574941228" sldId="315"/>
            <ac:spMk id="5" creationId="{0544FA46-B2CA-4D81-A47D-391718192D80}"/>
          </ac:spMkLst>
        </pc:spChg>
        <pc:spChg chg="add mod">
          <ac:chgData name="Swapna Kutcharlapati" userId="bb33dd12-ed3e-4eb2-883d-5d34dd39f8c3" providerId="ADAL" clId="{29B2234B-6B39-4BBC-AF36-E1A33F94E4B1}" dt="2019-01-18T09:56:38.741" v="2776" actId="1076"/>
          <ac:spMkLst>
            <pc:docMk/>
            <pc:sldMk cId="2574941228" sldId="315"/>
            <ac:spMk id="6" creationId="{E708F04E-A0FE-43AB-822E-4CBB0F168857}"/>
          </ac:spMkLst>
        </pc:spChg>
        <pc:spChg chg="add mod">
          <ac:chgData name="Swapna Kutcharlapati" userId="bb33dd12-ed3e-4eb2-883d-5d34dd39f8c3" providerId="ADAL" clId="{29B2234B-6B39-4BBC-AF36-E1A33F94E4B1}" dt="2019-01-18T14:34:28.899" v="3129" actId="1076"/>
          <ac:spMkLst>
            <pc:docMk/>
            <pc:sldMk cId="2574941228" sldId="315"/>
            <ac:spMk id="7" creationId="{7CD7445B-6A35-4241-BCB4-6EAAF9B33781}"/>
          </ac:spMkLst>
        </pc:spChg>
        <pc:picChg chg="add mod">
          <ac:chgData name="Swapna Kutcharlapati" userId="bb33dd12-ed3e-4eb2-883d-5d34dd39f8c3" providerId="ADAL" clId="{29B2234B-6B39-4BBC-AF36-E1A33F94E4B1}" dt="2019-01-18T14:34:19.948" v="3128" actId="1076"/>
          <ac:picMkLst>
            <pc:docMk/>
            <pc:sldMk cId="2574941228" sldId="315"/>
            <ac:picMk id="4" creationId="{F182B058-1A14-4DC1-9FEE-3335CA5B4FE9}"/>
          </ac:picMkLst>
        </pc:picChg>
      </pc:sldChg>
      <pc:sldChg chg="addSp delSp modSp add ord modNotesTx">
        <pc:chgData name="Swapna Kutcharlapati" userId="bb33dd12-ed3e-4eb2-883d-5d34dd39f8c3" providerId="ADAL" clId="{29B2234B-6B39-4BBC-AF36-E1A33F94E4B1}" dt="2019-01-18T14:49:54.879" v="3484" actId="20577"/>
        <pc:sldMkLst>
          <pc:docMk/>
          <pc:sldMk cId="2885640419" sldId="316"/>
        </pc:sldMkLst>
        <pc:spChg chg="mod">
          <ac:chgData name="Swapna Kutcharlapati" userId="bb33dd12-ed3e-4eb2-883d-5d34dd39f8c3" providerId="ADAL" clId="{29B2234B-6B39-4BBC-AF36-E1A33F94E4B1}" dt="2019-01-18T14:32:51.021" v="3107" actId="313"/>
          <ac:spMkLst>
            <pc:docMk/>
            <pc:sldMk cId="2885640419" sldId="316"/>
            <ac:spMk id="2" creationId="{1E7C97BE-5884-421C-9691-AFB26AA7129B}"/>
          </ac:spMkLst>
        </pc:spChg>
        <pc:spChg chg="add mod">
          <ac:chgData name="Swapna Kutcharlapati" userId="bb33dd12-ed3e-4eb2-883d-5d34dd39f8c3" providerId="ADAL" clId="{29B2234B-6B39-4BBC-AF36-E1A33F94E4B1}" dt="2019-01-18T14:40:01.159" v="3293" actId="20577"/>
          <ac:spMkLst>
            <pc:docMk/>
            <pc:sldMk cId="2885640419" sldId="316"/>
            <ac:spMk id="3" creationId="{DA2382E5-2F6D-402B-8C49-6E255EB0E260}"/>
          </ac:spMkLst>
        </pc:spChg>
        <pc:spChg chg="del">
          <ac:chgData name="Swapna Kutcharlapati" userId="bb33dd12-ed3e-4eb2-883d-5d34dd39f8c3" providerId="ADAL" clId="{29B2234B-6B39-4BBC-AF36-E1A33F94E4B1}" dt="2019-01-18T00:53:56.477" v="553" actId="478"/>
          <ac:spMkLst>
            <pc:docMk/>
            <pc:sldMk cId="2885640419" sldId="316"/>
            <ac:spMk id="5" creationId="{0544FA46-B2CA-4D81-A47D-391718192D80}"/>
          </ac:spMkLst>
        </pc:spChg>
        <pc:spChg chg="add mod">
          <ac:chgData name="Swapna Kutcharlapati" userId="bb33dd12-ed3e-4eb2-883d-5d34dd39f8c3" providerId="ADAL" clId="{29B2234B-6B39-4BBC-AF36-E1A33F94E4B1}" dt="2019-01-18T14:47:12.050" v="3458" actId="1076"/>
          <ac:spMkLst>
            <pc:docMk/>
            <pc:sldMk cId="2885640419" sldId="316"/>
            <ac:spMk id="5" creationId="{85E2B027-E804-4DBE-9309-A6EA995F100B}"/>
          </ac:spMkLst>
        </pc:spChg>
        <pc:spChg chg="add del">
          <ac:chgData name="Swapna Kutcharlapati" userId="bb33dd12-ed3e-4eb2-883d-5d34dd39f8c3" providerId="ADAL" clId="{29B2234B-6B39-4BBC-AF36-E1A33F94E4B1}" dt="2019-01-18T10:00:05.724" v="2783" actId="478"/>
          <ac:spMkLst>
            <pc:docMk/>
            <pc:sldMk cId="2885640419" sldId="316"/>
            <ac:spMk id="6" creationId="{78247D77-83B0-4165-9C21-434B083E199B}"/>
          </ac:spMkLst>
        </pc:spChg>
        <pc:spChg chg="add del">
          <ac:chgData name="Swapna Kutcharlapati" userId="bb33dd12-ed3e-4eb2-883d-5d34dd39f8c3" providerId="ADAL" clId="{29B2234B-6B39-4BBC-AF36-E1A33F94E4B1}" dt="2019-01-18T10:00:07.804" v="2784" actId="478"/>
          <ac:spMkLst>
            <pc:docMk/>
            <pc:sldMk cId="2885640419" sldId="316"/>
            <ac:spMk id="7" creationId="{F1CC3D23-C6F2-4C28-9A12-705087703769}"/>
          </ac:spMkLst>
        </pc:spChg>
        <pc:spChg chg="add">
          <ac:chgData name="Swapna Kutcharlapati" userId="bb33dd12-ed3e-4eb2-883d-5d34dd39f8c3" providerId="ADAL" clId="{29B2234B-6B39-4BBC-AF36-E1A33F94E4B1}" dt="2019-01-18T09:55:54.186" v="2752" actId="14100"/>
          <ac:spMkLst>
            <pc:docMk/>
            <pc:sldMk cId="2885640419" sldId="316"/>
            <ac:spMk id="11" creationId="{09C62E44-3D71-4E42-B5AB-44FC5DBB04E2}"/>
          </ac:spMkLst>
        </pc:spChg>
        <pc:spChg chg="add mod">
          <ac:chgData name="Swapna Kutcharlapati" userId="bb33dd12-ed3e-4eb2-883d-5d34dd39f8c3" providerId="ADAL" clId="{29B2234B-6B39-4BBC-AF36-E1A33F94E4B1}" dt="2019-01-18T14:49:54.879" v="3484" actId="20577"/>
          <ac:spMkLst>
            <pc:docMk/>
            <pc:sldMk cId="2885640419" sldId="316"/>
            <ac:spMk id="16" creationId="{ACBE8F34-7C0D-4D86-89BF-6B513A6FBEAE}"/>
          </ac:spMkLst>
        </pc:spChg>
        <pc:spChg chg="add del">
          <ac:chgData name="Swapna Kutcharlapati" userId="bb33dd12-ed3e-4eb2-883d-5d34dd39f8c3" providerId="ADAL" clId="{29B2234B-6B39-4BBC-AF36-E1A33F94E4B1}" dt="2019-01-18T14:47:18.137" v="3460" actId="478"/>
          <ac:spMkLst>
            <pc:docMk/>
            <pc:sldMk cId="2885640419" sldId="316"/>
            <ac:spMk id="17" creationId="{8C1EBBEF-9DD1-43C3-9F78-BB5702A01AD0}"/>
          </ac:spMkLst>
        </pc:spChg>
        <pc:spChg chg="add mod">
          <ac:chgData name="Swapna Kutcharlapati" userId="bb33dd12-ed3e-4eb2-883d-5d34dd39f8c3" providerId="ADAL" clId="{29B2234B-6B39-4BBC-AF36-E1A33F94E4B1}" dt="2019-01-18T14:48:54.649" v="3480" actId="1076"/>
          <ac:spMkLst>
            <pc:docMk/>
            <pc:sldMk cId="2885640419" sldId="316"/>
            <ac:spMk id="18" creationId="{A6251E67-56D3-496C-923A-C5B24675EA5E}"/>
          </ac:spMkLst>
        </pc:spChg>
        <pc:picChg chg="add del mod">
          <ac:chgData name="Swapna Kutcharlapati" userId="bb33dd12-ed3e-4eb2-883d-5d34dd39f8c3" providerId="ADAL" clId="{29B2234B-6B39-4BBC-AF36-E1A33F94E4B1}" dt="2019-01-18T10:00:00.737" v="2782" actId="478"/>
          <ac:picMkLst>
            <pc:docMk/>
            <pc:sldMk cId="2885640419" sldId="316"/>
            <ac:picMk id="3" creationId="{2D56781B-36EC-4ECF-B142-1BAF3E15B9E1}"/>
          </ac:picMkLst>
        </pc:picChg>
        <pc:picChg chg="add del mod modCrop">
          <ac:chgData name="Swapna Kutcharlapati" userId="bb33dd12-ed3e-4eb2-883d-5d34dd39f8c3" providerId="ADAL" clId="{29B2234B-6B39-4BBC-AF36-E1A33F94E4B1}" dt="2019-01-18T14:34:43.821" v="3131" actId="478"/>
          <ac:picMkLst>
            <pc:docMk/>
            <pc:sldMk cId="2885640419" sldId="316"/>
            <ac:picMk id="4" creationId="{6554A7A9-E601-4D35-B690-D332678384B7}"/>
          </ac:picMkLst>
        </pc:picChg>
        <pc:picChg chg="del">
          <ac:chgData name="Swapna Kutcharlapati" userId="bb33dd12-ed3e-4eb2-883d-5d34dd39f8c3" providerId="ADAL" clId="{29B2234B-6B39-4BBC-AF36-E1A33F94E4B1}" dt="2019-01-18T00:53:56.477" v="553" actId="478"/>
          <ac:picMkLst>
            <pc:docMk/>
            <pc:sldMk cId="2885640419" sldId="316"/>
            <ac:picMk id="4" creationId="{F182B058-1A14-4DC1-9FEE-3335CA5B4FE9}"/>
          </ac:picMkLst>
        </pc:picChg>
        <pc:picChg chg="add mod">
          <ac:chgData name="Swapna Kutcharlapati" userId="bb33dd12-ed3e-4eb2-883d-5d34dd39f8c3" providerId="ADAL" clId="{29B2234B-6B39-4BBC-AF36-E1A33F94E4B1}" dt="2019-01-18T14:49:52.136" v="3481" actId="14100"/>
          <ac:picMkLst>
            <pc:docMk/>
            <pc:sldMk cId="2885640419" sldId="316"/>
            <ac:picMk id="8" creationId="{3B0430C5-1F62-4935-AB64-F28F1F328BD7}"/>
          </ac:picMkLst>
        </pc:picChg>
        <pc:picChg chg="add mod">
          <ac:chgData name="Swapna Kutcharlapati" userId="bb33dd12-ed3e-4eb2-883d-5d34dd39f8c3" providerId="ADAL" clId="{29B2234B-6B39-4BBC-AF36-E1A33F94E4B1}" dt="2019-01-18T14:45:08.356" v="3406" actId="1076"/>
          <ac:picMkLst>
            <pc:docMk/>
            <pc:sldMk cId="2885640419" sldId="316"/>
            <ac:picMk id="9" creationId="{23D90E75-8E8D-4CE6-92BA-14892EDDB9B1}"/>
          </ac:picMkLst>
        </pc:picChg>
        <pc:picChg chg="add mod">
          <ac:chgData name="Swapna Kutcharlapati" userId="bb33dd12-ed3e-4eb2-883d-5d34dd39f8c3" providerId="ADAL" clId="{29B2234B-6B39-4BBC-AF36-E1A33F94E4B1}" dt="2019-01-18T14:44:54.243" v="3404" actId="1038"/>
          <ac:picMkLst>
            <pc:docMk/>
            <pc:sldMk cId="2885640419" sldId="316"/>
            <ac:picMk id="10" creationId="{1E436163-3829-4CFC-AD86-E0A1716F5AE6}"/>
          </ac:picMkLst>
        </pc:picChg>
        <pc:picChg chg="add del mod modCrop">
          <ac:chgData name="Swapna Kutcharlapati" userId="bb33dd12-ed3e-4eb2-883d-5d34dd39f8c3" providerId="ADAL" clId="{29B2234B-6B39-4BBC-AF36-E1A33F94E4B1}" dt="2019-01-18T14:34:43.821" v="3131" actId="478"/>
          <ac:picMkLst>
            <pc:docMk/>
            <pc:sldMk cId="2885640419" sldId="316"/>
            <ac:picMk id="12" creationId="{06AC1E0E-7DDE-40A7-A6DA-1A1044D20E8A}"/>
          </ac:picMkLst>
        </pc:picChg>
        <pc:picChg chg="add del mod modCrop">
          <ac:chgData name="Swapna Kutcharlapati" userId="bb33dd12-ed3e-4eb2-883d-5d34dd39f8c3" providerId="ADAL" clId="{29B2234B-6B39-4BBC-AF36-E1A33F94E4B1}" dt="2019-01-18T14:34:43.821" v="3131" actId="478"/>
          <ac:picMkLst>
            <pc:docMk/>
            <pc:sldMk cId="2885640419" sldId="316"/>
            <ac:picMk id="13" creationId="{B3E21A13-C366-49D4-9C7C-7A8C5CA8DDCB}"/>
          </ac:picMkLst>
        </pc:picChg>
        <pc:picChg chg="add mod modCrop">
          <ac:chgData name="Swapna Kutcharlapati" userId="bb33dd12-ed3e-4eb2-883d-5d34dd39f8c3" providerId="ADAL" clId="{29B2234B-6B39-4BBC-AF36-E1A33F94E4B1}" dt="2019-01-18T14:44:54.243" v="3404" actId="1038"/>
          <ac:picMkLst>
            <pc:docMk/>
            <pc:sldMk cId="2885640419" sldId="316"/>
            <ac:picMk id="14" creationId="{2878ECCE-699C-477E-87AF-13C28D3A480B}"/>
          </ac:picMkLst>
        </pc:picChg>
        <pc:picChg chg="add mod">
          <ac:chgData name="Swapna Kutcharlapati" userId="bb33dd12-ed3e-4eb2-883d-5d34dd39f8c3" providerId="ADAL" clId="{29B2234B-6B39-4BBC-AF36-E1A33F94E4B1}" dt="2019-01-18T14:44:54.243" v="3404" actId="1038"/>
          <ac:picMkLst>
            <pc:docMk/>
            <pc:sldMk cId="2885640419" sldId="316"/>
            <ac:picMk id="15" creationId="{AE30B298-C35F-4D4D-96D3-F84DC5FC5DA8}"/>
          </ac:picMkLst>
        </pc:picChg>
        <pc:cxnChg chg="add del">
          <ac:chgData name="Swapna Kutcharlapati" userId="bb33dd12-ed3e-4eb2-883d-5d34dd39f8c3" providerId="ADAL" clId="{29B2234B-6B39-4BBC-AF36-E1A33F94E4B1}" dt="2019-01-18T09:59:56.109" v="2779" actId="478"/>
          <ac:cxnSpMkLst>
            <pc:docMk/>
            <pc:sldMk cId="2885640419" sldId="316"/>
            <ac:cxnSpMk id="10" creationId="{EF364D40-93F5-4731-9EF3-B91679F7CC92}"/>
          </ac:cxnSpMkLst>
        </pc:cxnChg>
      </pc:sldChg>
      <pc:sldChg chg="addSp modSp add ord">
        <pc:chgData name="Swapna Kutcharlapati" userId="bb33dd12-ed3e-4eb2-883d-5d34dd39f8c3" providerId="ADAL" clId="{29B2234B-6B39-4BBC-AF36-E1A33F94E4B1}" dt="2019-01-18T14:32:22.235" v="3075"/>
        <pc:sldMkLst>
          <pc:docMk/>
          <pc:sldMk cId="3343985098" sldId="320"/>
        </pc:sldMkLst>
        <pc:spChg chg="add mod">
          <ac:chgData name="Swapna Kutcharlapati" userId="bb33dd12-ed3e-4eb2-883d-5d34dd39f8c3" providerId="ADAL" clId="{29B2234B-6B39-4BBC-AF36-E1A33F94E4B1}" dt="2019-01-18T14:32:22.235" v="3075"/>
          <ac:spMkLst>
            <pc:docMk/>
            <pc:sldMk cId="3343985098" sldId="320"/>
            <ac:spMk id="3" creationId="{4C6D1F05-44AC-4079-8CA4-76B4E149FDEF}"/>
          </ac:spMkLst>
        </pc:spChg>
        <pc:spChg chg="add">
          <ac:chgData name="Swapna Kutcharlapati" userId="bb33dd12-ed3e-4eb2-883d-5d34dd39f8c3" providerId="ADAL" clId="{29B2234B-6B39-4BBC-AF36-E1A33F94E4B1}" dt="2019-01-18T09:55:40.991" v="2749" actId="14100"/>
          <ac:spMkLst>
            <pc:docMk/>
            <pc:sldMk cId="3343985098" sldId="320"/>
            <ac:spMk id="4" creationId="{2FB44AB3-6440-4E3A-AE71-57C2436E5353}"/>
          </ac:spMkLst>
        </pc:spChg>
        <pc:picChg chg="add mod">
          <ac:chgData name="Swapna Kutcharlapati" userId="bb33dd12-ed3e-4eb2-883d-5d34dd39f8c3" providerId="ADAL" clId="{29B2234B-6B39-4BBC-AF36-E1A33F94E4B1}" dt="2019-01-18T09:46:17.773" v="2108" actId="1076"/>
          <ac:picMkLst>
            <pc:docMk/>
            <pc:sldMk cId="3343985098" sldId="320"/>
            <ac:picMk id="2" creationId="{4D2280BA-C8C4-45A5-AFD7-5D45E36C1FB3}"/>
          </ac:picMkLst>
        </pc:picChg>
      </pc:sldChg>
      <pc:sldChg chg="addSp delSp modSp add ord">
        <pc:chgData name="Swapna Kutcharlapati" userId="bb33dd12-ed3e-4eb2-883d-5d34dd39f8c3" providerId="ADAL" clId="{29B2234B-6B39-4BBC-AF36-E1A33F94E4B1}" dt="2019-01-18T03:08:34.321" v="914" actId="208"/>
        <pc:sldMkLst>
          <pc:docMk/>
          <pc:sldMk cId="2391256124" sldId="321"/>
        </pc:sldMkLst>
        <pc:spChg chg="add del mod">
          <ac:chgData name="Swapna Kutcharlapati" userId="bb33dd12-ed3e-4eb2-883d-5d34dd39f8c3" providerId="ADAL" clId="{29B2234B-6B39-4BBC-AF36-E1A33F94E4B1}" dt="2019-01-18T02:54:26.211" v="693" actId="478"/>
          <ac:spMkLst>
            <pc:docMk/>
            <pc:sldMk cId="2391256124" sldId="321"/>
            <ac:spMk id="3" creationId="{8DF910BA-5C96-466C-BF1A-C0EFAC219638}"/>
          </ac:spMkLst>
        </pc:spChg>
        <pc:spChg chg="del">
          <ac:chgData name="Swapna Kutcharlapati" userId="bb33dd12-ed3e-4eb2-883d-5d34dd39f8c3" providerId="ADAL" clId="{29B2234B-6B39-4BBC-AF36-E1A33F94E4B1}" dt="2019-01-18T02:47:01.802" v="639" actId="478"/>
          <ac:spMkLst>
            <pc:docMk/>
            <pc:sldMk cId="2391256124" sldId="321"/>
            <ac:spMk id="7" creationId="{00000000-0000-0000-0000-000000000000}"/>
          </ac:spMkLst>
        </pc:spChg>
        <pc:graphicFrameChg chg="add mod">
          <ac:chgData name="Swapna Kutcharlapati" userId="bb33dd12-ed3e-4eb2-883d-5d34dd39f8c3" providerId="ADAL" clId="{29B2234B-6B39-4BBC-AF36-E1A33F94E4B1}" dt="2019-01-18T03:08:34.321" v="914" actId="208"/>
          <ac:graphicFrameMkLst>
            <pc:docMk/>
            <pc:sldMk cId="2391256124" sldId="321"/>
            <ac:graphicFrameMk id="2" creationId="{9D389251-FB16-49BA-B1F4-E3D4E6E3DAC7}"/>
          </ac:graphicFrameMkLst>
        </pc:graphicFrameChg>
      </pc:sldChg>
      <pc:sldChg chg="modSp">
        <pc:chgData name="Swapna Kutcharlapati" userId="bb33dd12-ed3e-4eb2-883d-5d34dd39f8c3" providerId="ADAL" clId="{29B2234B-6B39-4BBC-AF36-E1A33F94E4B1}" dt="2019-01-18T10:08:22.727" v="2837" actId="14100"/>
        <pc:sldMkLst>
          <pc:docMk/>
          <pc:sldMk cId="1601901507" sldId="324"/>
        </pc:sldMkLst>
        <pc:spChg chg="mod">
          <ac:chgData name="Swapna Kutcharlapati" userId="bb33dd12-ed3e-4eb2-883d-5d34dd39f8c3" providerId="ADAL" clId="{29B2234B-6B39-4BBC-AF36-E1A33F94E4B1}" dt="2019-01-18T10:08:22.727" v="2837" actId="14100"/>
          <ac:spMkLst>
            <pc:docMk/>
            <pc:sldMk cId="1601901507" sldId="324"/>
            <ac:spMk id="11" creationId="{00000000-0000-0000-0000-000000000000}"/>
          </ac:spMkLst>
        </pc:spChg>
      </pc:sldChg>
      <pc:sldChg chg="addSp delSp modSp mod setBg">
        <pc:chgData name="Swapna Kutcharlapati" userId="bb33dd12-ed3e-4eb2-883d-5d34dd39f8c3" providerId="ADAL" clId="{29B2234B-6B39-4BBC-AF36-E1A33F94E4B1}" dt="2019-01-18T10:08:15.080" v="2836" actId="1076"/>
        <pc:sldMkLst>
          <pc:docMk/>
          <pc:sldMk cId="1811642425" sldId="326"/>
        </pc:sldMkLst>
        <pc:spChg chg="mod">
          <ac:chgData name="Swapna Kutcharlapati" userId="bb33dd12-ed3e-4eb2-883d-5d34dd39f8c3" providerId="ADAL" clId="{29B2234B-6B39-4BBC-AF36-E1A33F94E4B1}" dt="2019-01-18T09:53:16.127" v="2657" actId="26606"/>
          <ac:spMkLst>
            <pc:docMk/>
            <pc:sldMk cId="1811642425" sldId="326"/>
            <ac:spMk id="3" creationId="{5603AA19-D25E-4A05-980D-8A389C4DB364}"/>
          </ac:spMkLst>
        </pc:spChg>
        <pc:spChg chg="add mod">
          <ac:chgData name="Swapna Kutcharlapati" userId="bb33dd12-ed3e-4eb2-883d-5d34dd39f8c3" providerId="ADAL" clId="{29B2234B-6B39-4BBC-AF36-E1A33F94E4B1}" dt="2019-01-18T10:08:15.080" v="2836" actId="1076"/>
          <ac:spMkLst>
            <pc:docMk/>
            <pc:sldMk cId="1811642425" sldId="326"/>
            <ac:spMk id="4" creationId="{2ECA6142-E41B-48A0-8D68-9E1403143ADE}"/>
          </ac:spMkLst>
        </pc:spChg>
        <pc:spChg chg="add">
          <ac:chgData name="Swapna Kutcharlapati" userId="bb33dd12-ed3e-4eb2-883d-5d34dd39f8c3" providerId="ADAL" clId="{29B2234B-6B39-4BBC-AF36-E1A33F94E4B1}" dt="2019-01-18T09:55:35.632" v="2747" actId="1076"/>
          <ac:spMkLst>
            <pc:docMk/>
            <pc:sldMk cId="1811642425" sldId="326"/>
            <ac:spMk id="7" creationId="{409E6BD3-487E-4DCF-9EEB-B64EFC4BC87C}"/>
          </ac:spMkLst>
        </pc:spChg>
        <pc:spChg chg="add del">
          <ac:chgData name="Swapna Kutcharlapati" userId="bb33dd12-ed3e-4eb2-883d-5d34dd39f8c3" providerId="ADAL" clId="{29B2234B-6B39-4BBC-AF36-E1A33F94E4B1}" dt="2019-01-18T09:53:16.127" v="2657" actId="26606"/>
          <ac:spMkLst>
            <pc:docMk/>
            <pc:sldMk cId="1811642425" sldId="326"/>
            <ac:spMk id="10" creationId="{867D4867-5BA7-4462-B2F6-A23F4A622AA7}"/>
          </ac:spMkLst>
        </pc:spChg>
        <pc:picChg chg="add mod">
          <ac:chgData name="Swapna Kutcharlapati" userId="bb33dd12-ed3e-4eb2-883d-5d34dd39f8c3" providerId="ADAL" clId="{29B2234B-6B39-4BBC-AF36-E1A33F94E4B1}" dt="2019-01-18T09:53:57.279" v="2665" actId="1076"/>
          <ac:picMkLst>
            <pc:docMk/>
            <pc:sldMk cId="1811642425" sldId="326"/>
            <ac:picMk id="5" creationId="{5442AC9F-8186-4FC5-B463-E66CE82E89E9}"/>
          </ac:picMkLst>
        </pc:picChg>
      </pc:sldChg>
    </pc:docChg>
  </pc:docChgLst>
  <pc:docChgLst>
    <pc:chgData name="Kutcharlapati, Swapna" userId="S::kutcharl@marshall.usc.edu::bb33dd12-ed3e-4eb2-883d-5d34dd39f8c3" providerId="AD" clId="Web-{EF0CA40B-BC27-1DAF-F055-2E4D70D01C97}"/>
    <pc:docChg chg="modSld">
      <pc:chgData name="Kutcharlapati, Swapna" userId="S::kutcharl@marshall.usc.edu::bb33dd12-ed3e-4eb2-883d-5d34dd39f8c3" providerId="AD" clId="Web-{EF0CA40B-BC27-1DAF-F055-2E4D70D01C97}" dt="2019-01-18T14:15:26.946" v="0" actId="14100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5EB22-CD63-496A-A825-ED455E5215C7}" type="doc">
      <dgm:prSet loTypeId="urn:microsoft.com/office/officeart/2005/8/layout/list1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151926A6-E220-4C2D-A5FA-F2E7FF10E3D1}">
      <dgm:prSet phldrT="[Text]"/>
      <dgm:spPr/>
      <dgm:t>
        <a:bodyPr/>
        <a:lstStyle/>
        <a:p>
          <a:r>
            <a:rPr lang="en-IN"/>
            <a:t>1</a:t>
          </a:r>
        </a:p>
      </dgm:t>
    </dgm:pt>
    <dgm:pt modelId="{F832A291-B2F9-40BD-8D29-C9B04D59A2DC}" type="parTrans" cxnId="{9CF81575-486F-4305-B7C4-9B0F366CF4EE}">
      <dgm:prSet/>
      <dgm:spPr/>
      <dgm:t>
        <a:bodyPr/>
        <a:lstStyle/>
        <a:p>
          <a:endParaRPr lang="en-IN"/>
        </a:p>
      </dgm:t>
    </dgm:pt>
    <dgm:pt modelId="{50BD0C6C-697E-4659-BAA6-264FF9AFD0C2}" type="sibTrans" cxnId="{9CF81575-486F-4305-B7C4-9B0F366CF4EE}">
      <dgm:prSet/>
      <dgm:spPr/>
      <dgm:t>
        <a:bodyPr/>
        <a:lstStyle/>
        <a:p>
          <a:endParaRPr lang="en-IN"/>
        </a:p>
      </dgm:t>
    </dgm:pt>
    <dgm:pt modelId="{9239B8D3-7393-43DA-AF2C-7FCF4CDBE5E6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r>
            <a:rPr lang="en-IN" sz="3200">
              <a:latin typeface="Arial"/>
              <a:cs typeface="Arial"/>
            </a:rPr>
            <a:t>Built a model to list</a:t>
          </a:r>
          <a:r>
            <a:rPr lang="en-US" sz="3200">
              <a:latin typeface="Arial"/>
              <a:cs typeface="Arial"/>
            </a:rPr>
            <a:t> the router</a:t>
          </a:r>
          <a:r>
            <a:rPr lang="en-IN" sz="3200">
              <a:latin typeface="Arial"/>
              <a:cs typeface="Arial"/>
            </a:rPr>
            <a:t>s </a:t>
          </a:r>
          <a:r>
            <a:rPr lang="en-US" sz="3200">
              <a:latin typeface="Arial"/>
              <a:cs typeface="Arial"/>
            </a:rPr>
            <a:t>generating </a:t>
          </a:r>
          <a:r>
            <a:rPr lang="en-IN" sz="3200">
              <a:latin typeface="Arial"/>
              <a:cs typeface="Arial"/>
            </a:rPr>
            <a:t>bottom 20% of </a:t>
          </a:r>
          <a:r>
            <a:rPr lang="en-US" sz="3200">
              <a:latin typeface="Arial"/>
              <a:cs typeface="Arial"/>
            </a:rPr>
            <a:t>profits</a:t>
          </a:r>
          <a:r>
            <a:rPr lang="en-IN" sz="3200">
              <a:latin typeface="Arial"/>
              <a:cs typeface="Arial"/>
            </a:rPr>
            <a:t>.</a:t>
          </a:r>
          <a:endParaRPr lang="en-IN" sz="2800">
            <a:latin typeface="Arial"/>
            <a:cs typeface="Arial"/>
          </a:endParaRPr>
        </a:p>
      </dgm:t>
    </dgm:pt>
    <dgm:pt modelId="{81F73752-44BD-4790-80E0-08AF13B3EC0D}" type="parTrans" cxnId="{28254B6D-D3C0-47CE-8293-1D0A7C86DAA7}">
      <dgm:prSet/>
      <dgm:spPr/>
      <dgm:t>
        <a:bodyPr/>
        <a:lstStyle/>
        <a:p>
          <a:endParaRPr lang="en-IN"/>
        </a:p>
      </dgm:t>
    </dgm:pt>
    <dgm:pt modelId="{81AD334B-B0BF-4A52-AE95-6AA625485A59}" type="sibTrans" cxnId="{28254B6D-D3C0-47CE-8293-1D0A7C86DAA7}">
      <dgm:prSet/>
      <dgm:spPr/>
      <dgm:t>
        <a:bodyPr/>
        <a:lstStyle/>
        <a:p>
          <a:endParaRPr lang="en-IN"/>
        </a:p>
      </dgm:t>
    </dgm:pt>
    <dgm:pt modelId="{F9C7D759-A70B-421F-940C-305B141F44C6}">
      <dgm:prSet phldrT="[Text]"/>
      <dgm:spPr/>
      <dgm:t>
        <a:bodyPr/>
        <a:lstStyle/>
        <a:p>
          <a:r>
            <a:rPr lang="en-IN"/>
            <a:t>2</a:t>
          </a:r>
        </a:p>
      </dgm:t>
    </dgm:pt>
    <dgm:pt modelId="{785D15F2-5141-4DAB-8886-B9674226F031}" type="parTrans" cxnId="{4628C2B1-A35B-4C00-A73A-ED1622F29F6A}">
      <dgm:prSet/>
      <dgm:spPr/>
      <dgm:t>
        <a:bodyPr/>
        <a:lstStyle/>
        <a:p>
          <a:endParaRPr lang="en-IN"/>
        </a:p>
      </dgm:t>
    </dgm:pt>
    <dgm:pt modelId="{5270563A-CA4E-40F4-B329-F8B75D90D7EC}" type="sibTrans" cxnId="{4628C2B1-A35B-4C00-A73A-ED1622F29F6A}">
      <dgm:prSet/>
      <dgm:spPr/>
      <dgm:t>
        <a:bodyPr/>
        <a:lstStyle/>
        <a:p>
          <a:endParaRPr lang="en-IN"/>
        </a:p>
      </dgm:t>
    </dgm:pt>
    <dgm:pt modelId="{7773CDE4-4AD0-45DB-9D74-E736472D2C95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>
              <a:latin typeface="Arial"/>
              <a:cs typeface="Arial"/>
            </a:rPr>
            <a:t>Price elasticity and Cross Price elasticity across Product lines.</a:t>
          </a:r>
        </a:p>
      </dgm:t>
    </dgm:pt>
    <dgm:pt modelId="{9C04D31A-309A-44AE-9BAC-910FAFB7B563}" type="parTrans" cxnId="{F0FCD6E6-D2B7-47A8-962A-26EA03A350F1}">
      <dgm:prSet/>
      <dgm:spPr/>
      <dgm:t>
        <a:bodyPr/>
        <a:lstStyle/>
        <a:p>
          <a:endParaRPr lang="en-IN"/>
        </a:p>
      </dgm:t>
    </dgm:pt>
    <dgm:pt modelId="{583F8804-D32F-4AE0-B109-D58C3BB8ACCD}" type="sibTrans" cxnId="{F0FCD6E6-D2B7-47A8-962A-26EA03A350F1}">
      <dgm:prSet/>
      <dgm:spPr/>
      <dgm:t>
        <a:bodyPr/>
        <a:lstStyle/>
        <a:p>
          <a:endParaRPr lang="en-IN"/>
        </a:p>
      </dgm:t>
    </dgm:pt>
    <dgm:pt modelId="{F1A04CF3-B3B3-473E-A011-CE694BDCBA40}">
      <dgm:prSet phldrT="[Text]"/>
      <dgm:spPr/>
      <dgm:t>
        <a:bodyPr/>
        <a:lstStyle/>
        <a:p>
          <a:r>
            <a:rPr lang="en-IN"/>
            <a:t>3</a:t>
          </a:r>
        </a:p>
      </dgm:t>
    </dgm:pt>
    <dgm:pt modelId="{F164277F-C2B0-42AE-9676-4AE3D973B705}" type="parTrans" cxnId="{5E388054-ECD3-47B1-9118-CC90B092C54E}">
      <dgm:prSet/>
      <dgm:spPr/>
      <dgm:t>
        <a:bodyPr/>
        <a:lstStyle/>
        <a:p>
          <a:endParaRPr lang="en-IN"/>
        </a:p>
      </dgm:t>
    </dgm:pt>
    <dgm:pt modelId="{7CA50769-FC73-4FED-8E04-736FC2DB37B5}" type="sibTrans" cxnId="{5E388054-ECD3-47B1-9118-CC90B092C54E}">
      <dgm:prSet/>
      <dgm:spPr/>
      <dgm:t>
        <a:bodyPr/>
        <a:lstStyle/>
        <a:p>
          <a:endParaRPr lang="en-IN"/>
        </a:p>
      </dgm:t>
    </dgm:pt>
    <dgm:pt modelId="{A5ED5B48-8BC4-4A4D-AA7A-0EB692DF16D3}">
      <dgm:prSet phldrT="[Text]" custT="1"/>
      <dgm:spPr>
        <a:ln>
          <a:solidFill>
            <a:srgbClr val="7030A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>
              <a:latin typeface="Arial"/>
              <a:cs typeface="Arial"/>
            </a:rPr>
            <a:t>Conducted competitive analysis</a:t>
          </a:r>
          <a:r>
            <a:rPr lang="en-US" sz="3200">
              <a:latin typeface="Arial"/>
              <a:cs typeface="Arial"/>
            </a:rPr>
            <a:t> relative to 5 major competitors</a:t>
          </a:r>
          <a:r>
            <a:rPr lang="en-IN" sz="3200">
              <a:latin typeface="Arial"/>
              <a:cs typeface="Arial"/>
            </a:rPr>
            <a:t>.</a:t>
          </a:r>
          <a:endParaRPr lang="en-IN" sz="3200"/>
        </a:p>
      </dgm:t>
    </dgm:pt>
    <dgm:pt modelId="{81156818-AD82-4F3D-87D5-FD66DEFACD49}" type="parTrans" cxnId="{711914CD-A0E4-45D5-A0BB-051DF7DBCDD4}">
      <dgm:prSet/>
      <dgm:spPr/>
      <dgm:t>
        <a:bodyPr/>
        <a:lstStyle/>
        <a:p>
          <a:endParaRPr lang="en-IN"/>
        </a:p>
      </dgm:t>
    </dgm:pt>
    <dgm:pt modelId="{D7FCA11F-AF2C-4BEF-84F9-77703C08F1E0}" type="sibTrans" cxnId="{711914CD-A0E4-45D5-A0BB-051DF7DBCDD4}">
      <dgm:prSet/>
      <dgm:spPr/>
      <dgm:t>
        <a:bodyPr/>
        <a:lstStyle/>
        <a:p>
          <a:endParaRPr lang="en-IN"/>
        </a:p>
      </dgm:t>
    </dgm:pt>
    <dgm:pt modelId="{6AF4B53E-A25E-4712-9A03-DA044172F94E}" type="pres">
      <dgm:prSet presAssocID="{6255EB22-CD63-496A-A825-ED455E5215C7}" presName="linear" presStyleCnt="0">
        <dgm:presLayoutVars>
          <dgm:dir/>
          <dgm:animLvl val="lvl"/>
          <dgm:resizeHandles val="exact"/>
        </dgm:presLayoutVars>
      </dgm:prSet>
      <dgm:spPr/>
    </dgm:pt>
    <dgm:pt modelId="{DC71915A-A222-4F69-9183-9F5D4F938C27}" type="pres">
      <dgm:prSet presAssocID="{151926A6-E220-4C2D-A5FA-F2E7FF10E3D1}" presName="parentLin" presStyleCnt="0"/>
      <dgm:spPr/>
    </dgm:pt>
    <dgm:pt modelId="{77FF643F-BAE8-4938-A2E5-0A23C297165A}" type="pres">
      <dgm:prSet presAssocID="{151926A6-E220-4C2D-A5FA-F2E7FF10E3D1}" presName="parentLeftMargin" presStyleLbl="node1" presStyleIdx="0" presStyleCnt="3"/>
      <dgm:spPr/>
    </dgm:pt>
    <dgm:pt modelId="{FC6F6ABF-226A-4DAB-83A9-1D14C1E3C32A}" type="pres">
      <dgm:prSet presAssocID="{151926A6-E220-4C2D-A5FA-F2E7FF10E3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A38672-E6C6-4E36-9FF5-491033A6A2D6}" type="pres">
      <dgm:prSet presAssocID="{151926A6-E220-4C2D-A5FA-F2E7FF10E3D1}" presName="negativeSpace" presStyleCnt="0"/>
      <dgm:spPr/>
    </dgm:pt>
    <dgm:pt modelId="{9858868B-B273-40C1-AB2E-DFC313B32F6A}" type="pres">
      <dgm:prSet presAssocID="{151926A6-E220-4C2D-A5FA-F2E7FF10E3D1}" presName="childText" presStyleLbl="conFgAcc1" presStyleIdx="0" presStyleCnt="3">
        <dgm:presLayoutVars>
          <dgm:bulletEnabled val="1"/>
        </dgm:presLayoutVars>
      </dgm:prSet>
      <dgm:spPr/>
    </dgm:pt>
    <dgm:pt modelId="{84317AA2-50D1-4227-9FFB-8D660F6ABE2A}" type="pres">
      <dgm:prSet presAssocID="{50BD0C6C-697E-4659-BAA6-264FF9AFD0C2}" presName="spaceBetweenRectangles" presStyleCnt="0"/>
      <dgm:spPr/>
    </dgm:pt>
    <dgm:pt modelId="{59875F73-D581-429B-A847-2DCC0EACAF04}" type="pres">
      <dgm:prSet presAssocID="{F9C7D759-A70B-421F-940C-305B141F44C6}" presName="parentLin" presStyleCnt="0"/>
      <dgm:spPr/>
    </dgm:pt>
    <dgm:pt modelId="{315A51D6-0C61-40DB-8C94-315275F74A6C}" type="pres">
      <dgm:prSet presAssocID="{F9C7D759-A70B-421F-940C-305B141F44C6}" presName="parentLeftMargin" presStyleLbl="node1" presStyleIdx="0" presStyleCnt="3"/>
      <dgm:spPr/>
    </dgm:pt>
    <dgm:pt modelId="{2A5CE5A2-AA54-4A3A-B7EE-B09A492648DB}" type="pres">
      <dgm:prSet presAssocID="{F9C7D759-A70B-421F-940C-305B141F44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2C3634-3606-4078-9AB4-3BE0262D0D17}" type="pres">
      <dgm:prSet presAssocID="{F9C7D759-A70B-421F-940C-305B141F44C6}" presName="negativeSpace" presStyleCnt="0"/>
      <dgm:spPr/>
    </dgm:pt>
    <dgm:pt modelId="{1F66F6DB-90B5-446C-A488-8EC8CB136B96}" type="pres">
      <dgm:prSet presAssocID="{F9C7D759-A70B-421F-940C-305B141F44C6}" presName="childText" presStyleLbl="conFgAcc1" presStyleIdx="1" presStyleCnt="3">
        <dgm:presLayoutVars>
          <dgm:bulletEnabled val="1"/>
        </dgm:presLayoutVars>
      </dgm:prSet>
      <dgm:spPr/>
    </dgm:pt>
    <dgm:pt modelId="{FD55C2BC-A501-43FC-8FBB-DF88D881FBD0}" type="pres">
      <dgm:prSet presAssocID="{5270563A-CA4E-40F4-B329-F8B75D90D7EC}" presName="spaceBetweenRectangles" presStyleCnt="0"/>
      <dgm:spPr/>
    </dgm:pt>
    <dgm:pt modelId="{22851196-BD42-4E3C-BF87-5670C223FE84}" type="pres">
      <dgm:prSet presAssocID="{F1A04CF3-B3B3-473E-A011-CE694BDCBA40}" presName="parentLin" presStyleCnt="0"/>
      <dgm:spPr/>
    </dgm:pt>
    <dgm:pt modelId="{187B838A-8164-4461-A28E-FB0188CED481}" type="pres">
      <dgm:prSet presAssocID="{F1A04CF3-B3B3-473E-A011-CE694BDCBA40}" presName="parentLeftMargin" presStyleLbl="node1" presStyleIdx="1" presStyleCnt="3"/>
      <dgm:spPr/>
    </dgm:pt>
    <dgm:pt modelId="{B2ADCF10-1591-4292-9B85-3C5A23C1C427}" type="pres">
      <dgm:prSet presAssocID="{F1A04CF3-B3B3-473E-A011-CE694BDCBA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8AAD866-1EB8-4456-A1B5-2F7B95F6074D}" type="pres">
      <dgm:prSet presAssocID="{F1A04CF3-B3B3-473E-A011-CE694BDCBA40}" presName="negativeSpace" presStyleCnt="0"/>
      <dgm:spPr/>
    </dgm:pt>
    <dgm:pt modelId="{4433794B-B4BC-45CB-A274-0F6718AEFB1D}" type="pres">
      <dgm:prSet presAssocID="{F1A04CF3-B3B3-473E-A011-CE694BDCBA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6B3E10-83FD-4761-B211-BC45C522F2DA}" type="presOf" srcId="{F1A04CF3-B3B3-473E-A011-CE694BDCBA40}" destId="{B2ADCF10-1591-4292-9B85-3C5A23C1C427}" srcOrd="1" destOrd="0" presId="urn:microsoft.com/office/officeart/2005/8/layout/list1"/>
    <dgm:cxn modelId="{7EC87032-AB84-48B6-8E9B-BDB247CE59F6}" type="presOf" srcId="{6255EB22-CD63-496A-A825-ED455E5215C7}" destId="{6AF4B53E-A25E-4712-9A03-DA044172F94E}" srcOrd="0" destOrd="0" presId="urn:microsoft.com/office/officeart/2005/8/layout/list1"/>
    <dgm:cxn modelId="{36485046-98FF-466F-9EEC-F9EF146430E8}" type="presOf" srcId="{F1A04CF3-B3B3-473E-A011-CE694BDCBA40}" destId="{187B838A-8164-4461-A28E-FB0188CED481}" srcOrd="0" destOrd="0" presId="urn:microsoft.com/office/officeart/2005/8/layout/list1"/>
    <dgm:cxn modelId="{06655648-B934-4AFD-B8F9-1E1F51410387}" type="presOf" srcId="{A5ED5B48-8BC4-4A4D-AA7A-0EB692DF16D3}" destId="{4433794B-B4BC-45CB-A274-0F6718AEFB1D}" srcOrd="0" destOrd="0" presId="urn:microsoft.com/office/officeart/2005/8/layout/list1"/>
    <dgm:cxn modelId="{4B5D5F6B-5E10-48EB-B31B-765309142657}" type="presOf" srcId="{F9C7D759-A70B-421F-940C-305B141F44C6}" destId="{315A51D6-0C61-40DB-8C94-315275F74A6C}" srcOrd="0" destOrd="0" presId="urn:microsoft.com/office/officeart/2005/8/layout/list1"/>
    <dgm:cxn modelId="{AF61E04C-83BA-4C6D-873F-6045C2D129AE}" type="presOf" srcId="{F9C7D759-A70B-421F-940C-305B141F44C6}" destId="{2A5CE5A2-AA54-4A3A-B7EE-B09A492648DB}" srcOrd="1" destOrd="0" presId="urn:microsoft.com/office/officeart/2005/8/layout/list1"/>
    <dgm:cxn modelId="{28254B6D-D3C0-47CE-8293-1D0A7C86DAA7}" srcId="{151926A6-E220-4C2D-A5FA-F2E7FF10E3D1}" destId="{9239B8D3-7393-43DA-AF2C-7FCF4CDBE5E6}" srcOrd="0" destOrd="0" parTransId="{81F73752-44BD-4790-80E0-08AF13B3EC0D}" sibTransId="{81AD334B-B0BF-4A52-AE95-6AA625485A59}"/>
    <dgm:cxn modelId="{BC822E51-2028-4B9D-A0AF-25AC86D8630C}" type="presOf" srcId="{151926A6-E220-4C2D-A5FA-F2E7FF10E3D1}" destId="{FC6F6ABF-226A-4DAB-83A9-1D14C1E3C32A}" srcOrd="1" destOrd="0" presId="urn:microsoft.com/office/officeart/2005/8/layout/list1"/>
    <dgm:cxn modelId="{5E388054-ECD3-47B1-9118-CC90B092C54E}" srcId="{6255EB22-CD63-496A-A825-ED455E5215C7}" destId="{F1A04CF3-B3B3-473E-A011-CE694BDCBA40}" srcOrd="2" destOrd="0" parTransId="{F164277F-C2B0-42AE-9676-4AE3D973B705}" sibTransId="{7CA50769-FC73-4FED-8E04-736FC2DB37B5}"/>
    <dgm:cxn modelId="{9CF81575-486F-4305-B7C4-9B0F366CF4EE}" srcId="{6255EB22-CD63-496A-A825-ED455E5215C7}" destId="{151926A6-E220-4C2D-A5FA-F2E7FF10E3D1}" srcOrd="0" destOrd="0" parTransId="{F832A291-B2F9-40BD-8D29-C9B04D59A2DC}" sibTransId="{50BD0C6C-697E-4659-BAA6-264FF9AFD0C2}"/>
    <dgm:cxn modelId="{4C56A576-16E4-4D7F-8246-616D4712E66E}" type="presOf" srcId="{151926A6-E220-4C2D-A5FA-F2E7FF10E3D1}" destId="{77FF643F-BAE8-4938-A2E5-0A23C297165A}" srcOrd="0" destOrd="0" presId="urn:microsoft.com/office/officeart/2005/8/layout/list1"/>
    <dgm:cxn modelId="{6EA76C79-97FE-46AF-9C82-13BF9CA84C29}" type="presOf" srcId="{7773CDE4-4AD0-45DB-9D74-E736472D2C95}" destId="{1F66F6DB-90B5-446C-A488-8EC8CB136B96}" srcOrd="0" destOrd="0" presId="urn:microsoft.com/office/officeart/2005/8/layout/list1"/>
    <dgm:cxn modelId="{4628C2B1-A35B-4C00-A73A-ED1622F29F6A}" srcId="{6255EB22-CD63-496A-A825-ED455E5215C7}" destId="{F9C7D759-A70B-421F-940C-305B141F44C6}" srcOrd="1" destOrd="0" parTransId="{785D15F2-5141-4DAB-8886-B9674226F031}" sibTransId="{5270563A-CA4E-40F4-B329-F8B75D90D7EC}"/>
    <dgm:cxn modelId="{711914CD-A0E4-45D5-A0BB-051DF7DBCDD4}" srcId="{F1A04CF3-B3B3-473E-A011-CE694BDCBA40}" destId="{A5ED5B48-8BC4-4A4D-AA7A-0EB692DF16D3}" srcOrd="0" destOrd="0" parTransId="{81156818-AD82-4F3D-87D5-FD66DEFACD49}" sibTransId="{D7FCA11F-AF2C-4BEF-84F9-77703C08F1E0}"/>
    <dgm:cxn modelId="{7BDC19D6-51F4-4FE0-96CB-D3586FFCEE44}" type="presOf" srcId="{9239B8D3-7393-43DA-AF2C-7FCF4CDBE5E6}" destId="{9858868B-B273-40C1-AB2E-DFC313B32F6A}" srcOrd="0" destOrd="0" presId="urn:microsoft.com/office/officeart/2005/8/layout/list1"/>
    <dgm:cxn modelId="{F0FCD6E6-D2B7-47A8-962A-26EA03A350F1}" srcId="{F9C7D759-A70B-421F-940C-305B141F44C6}" destId="{7773CDE4-4AD0-45DB-9D74-E736472D2C95}" srcOrd="0" destOrd="0" parTransId="{9C04D31A-309A-44AE-9BAC-910FAFB7B563}" sibTransId="{583F8804-D32F-4AE0-B109-D58C3BB8ACCD}"/>
    <dgm:cxn modelId="{E2879614-21F8-4726-A4A8-930E9AD31EC5}" type="presParOf" srcId="{6AF4B53E-A25E-4712-9A03-DA044172F94E}" destId="{DC71915A-A222-4F69-9183-9F5D4F938C27}" srcOrd="0" destOrd="0" presId="urn:microsoft.com/office/officeart/2005/8/layout/list1"/>
    <dgm:cxn modelId="{CB4409FA-FA1A-4399-88C8-4F649B89977C}" type="presParOf" srcId="{DC71915A-A222-4F69-9183-9F5D4F938C27}" destId="{77FF643F-BAE8-4938-A2E5-0A23C297165A}" srcOrd="0" destOrd="0" presId="urn:microsoft.com/office/officeart/2005/8/layout/list1"/>
    <dgm:cxn modelId="{97B459DE-6237-49E2-8FB4-3595784D66F0}" type="presParOf" srcId="{DC71915A-A222-4F69-9183-9F5D4F938C27}" destId="{FC6F6ABF-226A-4DAB-83A9-1D14C1E3C32A}" srcOrd="1" destOrd="0" presId="urn:microsoft.com/office/officeart/2005/8/layout/list1"/>
    <dgm:cxn modelId="{A1B7C601-3477-4FC9-ABF8-7027D97F733B}" type="presParOf" srcId="{6AF4B53E-A25E-4712-9A03-DA044172F94E}" destId="{32A38672-E6C6-4E36-9FF5-491033A6A2D6}" srcOrd="1" destOrd="0" presId="urn:microsoft.com/office/officeart/2005/8/layout/list1"/>
    <dgm:cxn modelId="{BFAD6784-73C2-4755-8EA2-8715AB516D3C}" type="presParOf" srcId="{6AF4B53E-A25E-4712-9A03-DA044172F94E}" destId="{9858868B-B273-40C1-AB2E-DFC313B32F6A}" srcOrd="2" destOrd="0" presId="urn:microsoft.com/office/officeart/2005/8/layout/list1"/>
    <dgm:cxn modelId="{26B20034-B4B1-4DB6-BCB9-53D42F1505DD}" type="presParOf" srcId="{6AF4B53E-A25E-4712-9A03-DA044172F94E}" destId="{84317AA2-50D1-4227-9FFB-8D660F6ABE2A}" srcOrd="3" destOrd="0" presId="urn:microsoft.com/office/officeart/2005/8/layout/list1"/>
    <dgm:cxn modelId="{7209CD72-6A23-4172-9778-0E89428F634C}" type="presParOf" srcId="{6AF4B53E-A25E-4712-9A03-DA044172F94E}" destId="{59875F73-D581-429B-A847-2DCC0EACAF04}" srcOrd="4" destOrd="0" presId="urn:microsoft.com/office/officeart/2005/8/layout/list1"/>
    <dgm:cxn modelId="{1181ABCE-5AEE-4E3A-8113-C2C1FFF43F1C}" type="presParOf" srcId="{59875F73-D581-429B-A847-2DCC0EACAF04}" destId="{315A51D6-0C61-40DB-8C94-315275F74A6C}" srcOrd="0" destOrd="0" presId="urn:microsoft.com/office/officeart/2005/8/layout/list1"/>
    <dgm:cxn modelId="{EB2BDA97-5330-4B1F-B017-609C5A4199C1}" type="presParOf" srcId="{59875F73-D581-429B-A847-2DCC0EACAF04}" destId="{2A5CE5A2-AA54-4A3A-B7EE-B09A492648DB}" srcOrd="1" destOrd="0" presId="urn:microsoft.com/office/officeart/2005/8/layout/list1"/>
    <dgm:cxn modelId="{0706E5F4-C9AD-41D9-AF14-07AB79849212}" type="presParOf" srcId="{6AF4B53E-A25E-4712-9A03-DA044172F94E}" destId="{DB2C3634-3606-4078-9AB4-3BE0262D0D17}" srcOrd="5" destOrd="0" presId="urn:microsoft.com/office/officeart/2005/8/layout/list1"/>
    <dgm:cxn modelId="{792BD6AD-F203-476B-81EF-A757D7926A3B}" type="presParOf" srcId="{6AF4B53E-A25E-4712-9A03-DA044172F94E}" destId="{1F66F6DB-90B5-446C-A488-8EC8CB136B96}" srcOrd="6" destOrd="0" presId="urn:microsoft.com/office/officeart/2005/8/layout/list1"/>
    <dgm:cxn modelId="{C9FDEC87-8E88-4A77-9AD9-9155068145FF}" type="presParOf" srcId="{6AF4B53E-A25E-4712-9A03-DA044172F94E}" destId="{FD55C2BC-A501-43FC-8FBB-DF88D881FBD0}" srcOrd="7" destOrd="0" presId="urn:microsoft.com/office/officeart/2005/8/layout/list1"/>
    <dgm:cxn modelId="{925C0109-358C-4DFD-86B5-BD53FB7A6157}" type="presParOf" srcId="{6AF4B53E-A25E-4712-9A03-DA044172F94E}" destId="{22851196-BD42-4E3C-BF87-5670C223FE84}" srcOrd="8" destOrd="0" presId="urn:microsoft.com/office/officeart/2005/8/layout/list1"/>
    <dgm:cxn modelId="{2028FDF9-D4BB-4F54-A23E-6E881B495D26}" type="presParOf" srcId="{22851196-BD42-4E3C-BF87-5670C223FE84}" destId="{187B838A-8164-4461-A28E-FB0188CED481}" srcOrd="0" destOrd="0" presId="urn:microsoft.com/office/officeart/2005/8/layout/list1"/>
    <dgm:cxn modelId="{3B5E50C8-6B11-4545-985B-30DE24BE5C38}" type="presParOf" srcId="{22851196-BD42-4E3C-BF87-5670C223FE84}" destId="{B2ADCF10-1591-4292-9B85-3C5A23C1C427}" srcOrd="1" destOrd="0" presId="urn:microsoft.com/office/officeart/2005/8/layout/list1"/>
    <dgm:cxn modelId="{A6944D73-7176-4CBA-9FCB-456EE15B6F6D}" type="presParOf" srcId="{6AF4B53E-A25E-4712-9A03-DA044172F94E}" destId="{68AAD866-1EB8-4456-A1B5-2F7B95F6074D}" srcOrd="9" destOrd="0" presId="urn:microsoft.com/office/officeart/2005/8/layout/list1"/>
    <dgm:cxn modelId="{D6D4EC4C-8333-4511-956F-DE64A86F3886}" type="presParOf" srcId="{6AF4B53E-A25E-4712-9A03-DA044172F94E}" destId="{4433794B-B4BC-45CB-A274-0F6718AEFB1D}" srcOrd="10" destOrd="0" presId="urn:microsoft.com/office/officeart/2005/8/layout/list1"/>
  </dgm:cxnLst>
  <dgm:bg/>
  <dgm:whole>
    <a:ln>
      <a:solidFill>
        <a:srgbClr val="7030A0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8868B-B273-40C1-AB2E-DFC313B32F6A}">
      <dsp:nvSpPr>
        <dsp:cNvPr id="0" name=""/>
        <dsp:cNvSpPr/>
      </dsp:nvSpPr>
      <dsp:spPr>
        <a:xfrm>
          <a:off x="0" y="149813"/>
          <a:ext cx="9351346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768" tIns="145796" rIns="72576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>
              <a:latin typeface="Arial"/>
              <a:cs typeface="Arial"/>
            </a:rPr>
            <a:t>Built a model to list</a:t>
          </a:r>
          <a:r>
            <a:rPr lang="en-US" sz="3200" kern="1200">
              <a:latin typeface="Arial"/>
              <a:cs typeface="Arial"/>
            </a:rPr>
            <a:t> the router</a:t>
          </a:r>
          <a:r>
            <a:rPr lang="en-IN" sz="3200" kern="1200">
              <a:latin typeface="Arial"/>
              <a:cs typeface="Arial"/>
            </a:rPr>
            <a:t>s </a:t>
          </a:r>
          <a:r>
            <a:rPr lang="en-US" sz="3200" kern="1200">
              <a:latin typeface="Arial"/>
              <a:cs typeface="Arial"/>
            </a:rPr>
            <a:t>generating </a:t>
          </a:r>
          <a:r>
            <a:rPr lang="en-IN" sz="3200" kern="1200">
              <a:latin typeface="Arial"/>
              <a:cs typeface="Arial"/>
            </a:rPr>
            <a:t>bottom 20% of </a:t>
          </a:r>
          <a:r>
            <a:rPr lang="en-US" sz="3200" kern="1200">
              <a:latin typeface="Arial"/>
              <a:cs typeface="Arial"/>
            </a:rPr>
            <a:t>profits</a:t>
          </a:r>
          <a:r>
            <a:rPr lang="en-IN" sz="3200" kern="1200">
              <a:latin typeface="Arial"/>
              <a:cs typeface="Arial"/>
            </a:rPr>
            <a:t>.</a:t>
          </a:r>
          <a:endParaRPr lang="en-IN" sz="2800" kern="1200">
            <a:latin typeface="Arial"/>
            <a:cs typeface="Arial"/>
          </a:endParaRPr>
        </a:p>
      </dsp:txBody>
      <dsp:txXfrm>
        <a:off x="0" y="149813"/>
        <a:ext cx="9351346" cy="1234800"/>
      </dsp:txXfrm>
    </dsp:sp>
    <dsp:sp modelId="{FC6F6ABF-226A-4DAB-83A9-1D14C1E3C32A}">
      <dsp:nvSpPr>
        <dsp:cNvPr id="0" name=""/>
        <dsp:cNvSpPr/>
      </dsp:nvSpPr>
      <dsp:spPr>
        <a:xfrm>
          <a:off x="467567" y="46493"/>
          <a:ext cx="6545942" cy="206640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421" tIns="0" rIns="247421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1</a:t>
          </a:r>
        </a:p>
      </dsp:txBody>
      <dsp:txXfrm>
        <a:off x="477654" y="56580"/>
        <a:ext cx="6525768" cy="186466"/>
      </dsp:txXfrm>
    </dsp:sp>
    <dsp:sp modelId="{1F66F6DB-90B5-446C-A488-8EC8CB136B96}">
      <dsp:nvSpPr>
        <dsp:cNvPr id="0" name=""/>
        <dsp:cNvSpPr/>
      </dsp:nvSpPr>
      <dsp:spPr>
        <a:xfrm>
          <a:off x="0" y="1525733"/>
          <a:ext cx="9351346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768" tIns="145796" rIns="72576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>
              <a:latin typeface="Arial"/>
              <a:cs typeface="Arial"/>
            </a:rPr>
            <a:t>Price elasticity and Cross Price elasticity across Product lines.</a:t>
          </a:r>
        </a:p>
      </dsp:txBody>
      <dsp:txXfrm>
        <a:off x="0" y="1525733"/>
        <a:ext cx="9351346" cy="1234800"/>
      </dsp:txXfrm>
    </dsp:sp>
    <dsp:sp modelId="{2A5CE5A2-AA54-4A3A-B7EE-B09A492648DB}">
      <dsp:nvSpPr>
        <dsp:cNvPr id="0" name=""/>
        <dsp:cNvSpPr/>
      </dsp:nvSpPr>
      <dsp:spPr>
        <a:xfrm>
          <a:off x="467567" y="1422413"/>
          <a:ext cx="6545942" cy="206640"/>
        </a:xfrm>
        <a:prstGeom prst="roundRect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421" tIns="0" rIns="247421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2</a:t>
          </a:r>
        </a:p>
      </dsp:txBody>
      <dsp:txXfrm>
        <a:off x="477654" y="1432500"/>
        <a:ext cx="6525768" cy="186466"/>
      </dsp:txXfrm>
    </dsp:sp>
    <dsp:sp modelId="{4433794B-B4BC-45CB-A274-0F6718AEFB1D}">
      <dsp:nvSpPr>
        <dsp:cNvPr id="0" name=""/>
        <dsp:cNvSpPr/>
      </dsp:nvSpPr>
      <dsp:spPr>
        <a:xfrm>
          <a:off x="0" y="2901653"/>
          <a:ext cx="9351346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5768" tIns="145796" rIns="72576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>
              <a:latin typeface="Arial"/>
              <a:cs typeface="Arial"/>
            </a:rPr>
            <a:t>Conducted competitive analysis</a:t>
          </a:r>
          <a:r>
            <a:rPr lang="en-US" sz="3200" kern="1200">
              <a:latin typeface="Arial"/>
              <a:cs typeface="Arial"/>
            </a:rPr>
            <a:t> relative to 5 major competitors</a:t>
          </a:r>
          <a:r>
            <a:rPr lang="en-IN" sz="3200" kern="1200">
              <a:latin typeface="Arial"/>
              <a:cs typeface="Arial"/>
            </a:rPr>
            <a:t>.</a:t>
          </a:r>
          <a:endParaRPr lang="en-IN" sz="3200" kern="1200"/>
        </a:p>
      </dsp:txBody>
      <dsp:txXfrm>
        <a:off x="0" y="2901653"/>
        <a:ext cx="9351346" cy="1256850"/>
      </dsp:txXfrm>
    </dsp:sp>
    <dsp:sp modelId="{B2ADCF10-1591-4292-9B85-3C5A23C1C427}">
      <dsp:nvSpPr>
        <dsp:cNvPr id="0" name=""/>
        <dsp:cNvSpPr/>
      </dsp:nvSpPr>
      <dsp:spPr>
        <a:xfrm>
          <a:off x="467567" y="2798333"/>
          <a:ext cx="6545942" cy="206640"/>
        </a:xfrm>
        <a:prstGeom prst="roundRect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421" tIns="0" rIns="247421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/>
            <a:t>3</a:t>
          </a:r>
        </a:p>
      </dsp:txBody>
      <dsp:txXfrm>
        <a:off x="477654" y="2808420"/>
        <a:ext cx="6525768" cy="18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2B6D6-F599-1040-80FB-386C4B9831A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B757-5E89-DB48-8472-70B00042E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1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1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B757-5E89-DB48-8472-70B00042EB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6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2E2E-6120-C34F-8FB9-A96A5033E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4741D-E9FF-5C4F-8268-3E61F10CB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FBC9-D613-A644-91D9-AF5D8BE4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1E12-D848-8C4E-9699-6A458B03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C3B1B-F1A8-ED4D-A1EE-62C69C32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1CA4-B515-0843-B69B-82B700A0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52457-3B02-9640-94DD-331F69410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6A8A-32CA-FF4B-BD98-6C296247C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3AF8-F4D0-5C4C-898A-DDC91842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E8ED-AA0A-734A-A8EE-4F7167FE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6834E-5D53-6C44-B370-47B19AE32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313FE-C87A-6648-A6D1-CAD405694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66B8-4F49-D44A-9023-338DCC41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D66C1-BC44-AD41-B691-9667DC24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80B2-488D-9648-8BC6-925D8E87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8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4805" y="2654553"/>
            <a:ext cx="976238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318890" y="3778136"/>
            <a:ext cx="5554218" cy="93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85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702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564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060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1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9AA0-6CCF-C34D-B943-0115CE20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5BCE-B814-2C42-B9BF-00A0075F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E6B2-2C64-E140-80BA-EBC58F24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EEB1-3330-354D-887D-CF1C1651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8542-D1F3-804A-BBC1-D5EF9E85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9BC5-528C-FB47-B3E3-76B18659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AA40-962D-394F-BAF2-B50EDA37D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B5D6-CA10-634A-9777-D3BA29CF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CF2A-8518-0B40-A9B2-69ADB4FA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4C63-0095-3642-B786-98EFF6B1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2822-48DE-BE40-9B89-B2303C6D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303E-976C-7B49-84A3-B869A3C98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4D02D-0C31-D24F-8E07-E91F0F518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A8BA0-B58E-2F49-B1F2-B05FDA90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7565-69D4-FC45-98CD-793115C4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F9EC2-0D55-4349-8704-295DA680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1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180-3522-A64C-A37E-235FA55D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79922-1953-3341-9211-2F83CA190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F6A0-FA8C-F64A-A632-71EE2CDD8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940F9-C271-A84C-A286-4FDE88E38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68AFC-FE1A-BD4A-9708-6947F3FAF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90472-1A2B-ED48-93E0-F7394815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4E900-3BD5-D641-AA2B-F9041EEE5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C2058-C8AF-9349-90D2-349C56D67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6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2895-27DE-AB45-ADB3-C0780483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A8122-024F-F746-937D-BEF327B6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17A21-937F-B245-A2EB-0E59D210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B16DF-FDF5-3D4B-A328-5D65879D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7DB3B-D91F-764B-9AE7-F5C7031C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F2A1C-EB42-134E-892F-CD108828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DAE1E-6A32-A14D-9B2C-86440A58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9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D7A-C2A5-C84A-B67B-D48263061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CD15-1D05-4B48-B6AC-6CDB8BD9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DBD7B-B4FE-8742-B48F-B776746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A02CA-D78D-0248-9DFE-A0EC2228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880D-9FCE-5545-B7BF-E4D191FB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2707E-7681-1A47-A4E7-E195286B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5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FFD-2DA4-584D-8C90-EDE6D269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423EB-074A-2E4F-B7D8-856339489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AF815-F402-D746-A155-5F1661DF1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0D77-4E56-C44B-8505-63B0937C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177D-82AE-C840-931A-C5BFF67B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2155F-B839-734B-8CD3-55D1A333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6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B7E5-BD0C-534D-93A3-438C892A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655A-BF91-1147-A458-0C7B7CACA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8D1D-F78A-7742-9779-FECC8106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C1C1-A43E-5D44-9DFC-CCF3C63B647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9A16-2447-EA41-A86B-5F347EDAF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44A3-386D-0143-9E2E-B90FF515D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896DF-45BD-3B40-A4C1-4CE5C3C9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6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641342" y="6502716"/>
            <a:ext cx="1434446" cy="20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2400" y="6469378"/>
            <a:ext cx="1251204" cy="309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7880" y="432562"/>
            <a:ext cx="1055623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879" y="1468323"/>
            <a:ext cx="10556240" cy="327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52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342899"/>
            <a:ext cx="11430000" cy="6515100"/>
          </a:xfrm>
          <a:custGeom>
            <a:avLst/>
            <a:gdLst/>
            <a:ahLst/>
            <a:cxnLst/>
            <a:rect l="l" t="t" r="r" b="b"/>
            <a:pathLst>
              <a:path w="11430000" h="6515100">
                <a:moveTo>
                  <a:pt x="0" y="6515100"/>
                </a:moveTo>
                <a:lnTo>
                  <a:pt x="11430000" y="6515100"/>
                </a:lnTo>
                <a:lnTo>
                  <a:pt x="11430000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938385"/>
            <a:ext cx="3163824" cy="485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1668779"/>
            <a:ext cx="3657600" cy="345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479" y="24333"/>
            <a:ext cx="4030599" cy="6735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1511" y="661416"/>
            <a:ext cx="2798064" cy="5503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1207" y="1296924"/>
            <a:ext cx="3220211" cy="4966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5147" y="2011679"/>
            <a:ext cx="6050280" cy="4352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5767" y="4392129"/>
            <a:ext cx="6719189" cy="2465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1195" y="4495774"/>
            <a:ext cx="6725284" cy="2086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2800" y="5029200"/>
            <a:ext cx="5486400" cy="1365504"/>
          </a:xfrm>
          <a:custGeom>
            <a:avLst/>
            <a:gdLst/>
            <a:ahLst/>
            <a:cxnLst/>
            <a:rect l="l" t="t" r="r" b="b"/>
            <a:pathLst>
              <a:path w="5486400" h="1828800">
                <a:moveTo>
                  <a:pt x="0" y="1828800"/>
                </a:moveTo>
                <a:lnTo>
                  <a:pt x="5486400" y="1828800"/>
                </a:lnTo>
                <a:lnTo>
                  <a:pt x="54864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60745" y="5315310"/>
            <a:ext cx="5029835" cy="795731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IN" sz="3200" spc="-5"/>
              <a:t>Cost </a:t>
            </a:r>
            <a:r>
              <a:rPr lang="en-IN" sz="3200"/>
              <a:t>of </a:t>
            </a:r>
            <a:r>
              <a:rPr lang="en-IN" sz="3200" spc="-5"/>
              <a:t>Complexity</a:t>
            </a:r>
            <a:r>
              <a:rPr lang="en-IN" sz="3200" spc="-45"/>
              <a:t> -</a:t>
            </a:r>
            <a:r>
              <a:rPr lang="en-IN" sz="3200"/>
              <a:t> CHP</a:t>
            </a:r>
          </a:p>
          <a:p>
            <a:pPr marL="12700" algn="ctr">
              <a:spcBef>
                <a:spcPts val="105"/>
              </a:spcBef>
            </a:pPr>
            <a:r>
              <a:rPr lang="en-IN">
                <a:latin typeface="Calibri"/>
                <a:cs typeface="Calibri"/>
              </a:rPr>
              <a:t>Final Presentation, February 8, 2019</a:t>
            </a:r>
          </a:p>
        </p:txBody>
      </p:sp>
      <p:sp>
        <p:nvSpPr>
          <p:cNvPr id="14" name="object 14"/>
          <p:cNvSpPr/>
          <p:nvPr/>
        </p:nvSpPr>
        <p:spPr>
          <a:xfrm>
            <a:off x="8897111" y="559308"/>
            <a:ext cx="2956559" cy="4130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3205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A7CDC-CF49-4E52-8231-1F6B37CFC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b="-156"/>
          <a:stretch/>
        </p:blipFill>
        <p:spPr>
          <a:xfrm>
            <a:off x="1215097" y="890735"/>
            <a:ext cx="9392727" cy="5563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FBD78-79B5-42A9-BACE-15EC65054A42}"/>
              </a:ext>
            </a:extLst>
          </p:cNvPr>
          <p:cNvSpPr txBox="1"/>
          <p:nvPr/>
        </p:nvSpPr>
        <p:spPr>
          <a:xfrm>
            <a:off x="396815" y="188343"/>
            <a:ext cx="5362854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Routers Sell Thru Qty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6E3EBDE-5C2A-8641-B076-D3BCCC0435EB}"/>
              </a:ext>
            </a:extLst>
          </p:cNvPr>
          <p:cNvSpPr/>
          <p:nvPr/>
        </p:nvSpPr>
        <p:spPr>
          <a:xfrm flipV="1">
            <a:off x="515007" y="939221"/>
            <a:ext cx="4834759" cy="59262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A6A67-EDAE-44A5-BF37-90421362CFFA}"/>
              </a:ext>
            </a:extLst>
          </p:cNvPr>
          <p:cNvSpPr txBox="1"/>
          <p:nvPr/>
        </p:nvSpPr>
        <p:spPr>
          <a:xfrm>
            <a:off x="9397042" y="5515155"/>
            <a:ext cx="2743200" cy="9387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33333"/>
                </a:solidFill>
                <a:latin typeface="Helvetica Neue"/>
              </a:rPr>
              <a:t>Top 80% of Most Sold items include: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3 Group1 (r7000, r8000 and r7000P) --18%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2 Group2(r6400 and r6700) - 22%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3 Group3(r6020, r6220and r6120) - 25%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2 Group4(wnr2000 and wnr3400) - 13%</a:t>
            </a:r>
          </a:p>
        </p:txBody>
      </p:sp>
    </p:spTree>
    <p:extLst>
      <p:ext uri="{BB962C8B-B14F-4D97-AF65-F5344CB8AC3E}">
        <p14:creationId xmlns:p14="http://schemas.microsoft.com/office/powerpoint/2010/main" val="26838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79"/>
            <a:ext cx="4665216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6" y="172034"/>
            <a:ext cx="5082725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Router Trend Analysis</a:t>
            </a:r>
            <a:r>
              <a:rPr lang="en-US" spc="-125">
                <a:solidFill>
                  <a:srgbClr val="312A33"/>
                </a:solidFill>
              </a:rPr>
              <a:t> </a:t>
            </a:r>
            <a:endParaRPr lang="en-US" altLang="zh-CN" spc="-125">
              <a:solidFill>
                <a:srgbClr val="312A33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551" y="1415922"/>
            <a:ext cx="6129020" cy="114197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solidFill>
                  <a:prstClr val="black"/>
                </a:solidFill>
                <a:latin typeface="Arial"/>
                <a:cs typeface="Arial"/>
              </a:rPr>
              <a:t>Revenue </a:t>
            </a:r>
            <a:endParaRPr lang="en-US">
              <a:solidFill>
                <a:prstClr val="black"/>
              </a:solidFill>
              <a:latin typeface="Calibri"/>
              <a:cs typeface="Calibri"/>
            </a:endParaRP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Net Profit</a:t>
            </a:r>
          </a:p>
          <a:p>
            <a:pPr marL="751840" indent="-73914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85">
                <a:latin typeface="Arial"/>
                <a:cs typeface="Arial"/>
              </a:rPr>
              <a:t>Net Profit Percentile </a:t>
            </a:r>
          </a:p>
        </p:txBody>
      </p:sp>
      <p:sp>
        <p:nvSpPr>
          <p:cNvPr id="8" name="object 8"/>
          <p:cNvSpPr/>
          <p:nvPr/>
        </p:nvSpPr>
        <p:spPr>
          <a:xfrm>
            <a:off x="6502907" y="0"/>
            <a:ext cx="5689090" cy="640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15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1E146B-5C69-4891-8A1B-85486CEE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1041282"/>
            <a:ext cx="8797157" cy="50494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294291" y="154918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Revenue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18C9D2-D7F6-3346-B060-4285B8639E57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3C2D0-C500-4DFC-B2B6-3E4FF7E98C03}"/>
              </a:ext>
            </a:extLst>
          </p:cNvPr>
          <p:cNvSpPr txBox="1"/>
          <p:nvPr/>
        </p:nvSpPr>
        <p:spPr>
          <a:xfrm>
            <a:off x="9091447" y="1041282"/>
            <a:ext cx="2806261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R6900P-100NAS</a:t>
            </a:r>
          </a:p>
          <a:p>
            <a:r>
              <a:rPr lang="en-US" sz="2400" i="1">
                <a:cs typeface="Calibri"/>
              </a:rPr>
              <a:t>R6350-100NAS</a:t>
            </a:r>
          </a:p>
          <a:p>
            <a:r>
              <a:rPr lang="en-US" sz="2400" i="1">
                <a:cs typeface="Calibri"/>
              </a:rPr>
              <a:t>R6260-100NAS</a:t>
            </a:r>
          </a:p>
          <a:p>
            <a:r>
              <a:rPr lang="en-US" sz="2400" i="1">
                <a:cs typeface="Calibri"/>
              </a:rPr>
              <a:t>R6230-100NAS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b="1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057F7-CE10-430A-A20C-04B85D801FE4}"/>
              </a:ext>
            </a:extLst>
          </p:cNvPr>
          <p:cNvCxnSpPr>
            <a:cxnSpLocks/>
          </p:cNvCxnSpPr>
          <p:nvPr/>
        </p:nvCxnSpPr>
        <p:spPr>
          <a:xfrm>
            <a:off x="405646" y="4369029"/>
            <a:ext cx="7623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2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966C8-ED4B-4C86-BE19-A0442203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6" y="1051033"/>
            <a:ext cx="8685802" cy="50397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F9E2C3-812A-4EC9-B3E3-74D3C899826B}"/>
              </a:ext>
            </a:extLst>
          </p:cNvPr>
          <p:cNvSpPr txBox="1">
            <a:spLocks/>
          </p:cNvSpPr>
          <p:nvPr/>
        </p:nvSpPr>
        <p:spPr>
          <a:xfrm>
            <a:off x="294291" y="154918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Revenue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18C9D2-D7F6-3346-B060-4285B8639E57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3C2D0-C500-4DFC-B2B6-3E4FF7E98C03}"/>
              </a:ext>
            </a:extLst>
          </p:cNvPr>
          <p:cNvSpPr txBox="1"/>
          <p:nvPr/>
        </p:nvSpPr>
        <p:spPr>
          <a:xfrm>
            <a:off x="9091448" y="1319899"/>
            <a:ext cx="2806261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WNR2000-100NAS</a:t>
            </a:r>
          </a:p>
          <a:p>
            <a:r>
              <a:rPr lang="en-US" sz="2400" i="1">
                <a:cs typeface="Calibri"/>
              </a:rPr>
              <a:t>R6900P-100NAS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i="1">
              <a:cs typeface="Calibri"/>
            </a:endParaRPr>
          </a:p>
          <a:p>
            <a:endParaRPr lang="en-US" sz="2400" b="1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057F7-CE10-430A-A20C-04B85D801FE4}"/>
              </a:ext>
            </a:extLst>
          </p:cNvPr>
          <p:cNvCxnSpPr>
            <a:cxnSpLocks/>
          </p:cNvCxnSpPr>
          <p:nvPr/>
        </p:nvCxnSpPr>
        <p:spPr>
          <a:xfrm>
            <a:off x="405646" y="3997555"/>
            <a:ext cx="7652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4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31427C-9EB4-4783-B854-C72295D7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6" y="1112363"/>
            <a:ext cx="8685802" cy="49783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2F715A-1412-8441-B8B3-F7CD5653472C}"/>
              </a:ext>
            </a:extLst>
          </p:cNvPr>
          <p:cNvSpPr txBox="1">
            <a:spLocks/>
          </p:cNvSpPr>
          <p:nvPr/>
        </p:nvSpPr>
        <p:spPr>
          <a:xfrm>
            <a:off x="294291" y="154918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Net Profit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B9ED71-5799-D747-AF65-59ABE88CBE9C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53783-AE33-41EC-AA21-C72A37C2F6F2}"/>
              </a:ext>
            </a:extLst>
          </p:cNvPr>
          <p:cNvSpPr txBox="1"/>
          <p:nvPr/>
        </p:nvSpPr>
        <p:spPr>
          <a:xfrm>
            <a:off x="9091448" y="1112363"/>
            <a:ext cx="2694906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R6020-100NAS</a:t>
            </a:r>
          </a:p>
          <a:p>
            <a:r>
              <a:rPr lang="en-US" sz="2400" i="1">
                <a:cs typeface="Calibri"/>
              </a:rPr>
              <a:t>R6350-100NAS</a:t>
            </a:r>
          </a:p>
          <a:p>
            <a:r>
              <a:rPr lang="en-US" sz="2400" i="1">
                <a:cs typeface="Calibri"/>
              </a:rPr>
              <a:t>R6230-100NAS</a:t>
            </a:r>
          </a:p>
          <a:p>
            <a:r>
              <a:rPr lang="en-US" sz="2400" i="1">
                <a:cs typeface="Calibri"/>
              </a:rPr>
              <a:t>R6260-100NAS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04751-CE0A-450B-B152-93A6E0DAA5D6}"/>
              </a:ext>
            </a:extLst>
          </p:cNvPr>
          <p:cNvCxnSpPr>
            <a:cxnSpLocks/>
          </p:cNvCxnSpPr>
          <p:nvPr/>
        </p:nvCxnSpPr>
        <p:spPr>
          <a:xfrm>
            <a:off x="405646" y="4396720"/>
            <a:ext cx="7381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EB0D4C-C232-4313-8C48-D4A4C764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1" y="1112363"/>
            <a:ext cx="8797157" cy="49783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2F715A-1412-8441-B8B3-F7CD5653472C}"/>
              </a:ext>
            </a:extLst>
          </p:cNvPr>
          <p:cNvSpPr txBox="1">
            <a:spLocks/>
          </p:cNvSpPr>
          <p:nvPr/>
        </p:nvSpPr>
        <p:spPr>
          <a:xfrm>
            <a:off x="294291" y="154918"/>
            <a:ext cx="10515600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Net Profit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B9ED71-5799-D747-AF65-59ABE88CBE9C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53783-AE33-41EC-AA21-C72A37C2F6F2}"/>
              </a:ext>
            </a:extLst>
          </p:cNvPr>
          <p:cNvSpPr txBox="1"/>
          <p:nvPr/>
        </p:nvSpPr>
        <p:spPr>
          <a:xfrm>
            <a:off x="9091448" y="1293230"/>
            <a:ext cx="2694906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WNR2000-100NAS</a:t>
            </a:r>
          </a:p>
          <a:p>
            <a:r>
              <a:rPr lang="en-US" sz="2400" i="1">
                <a:cs typeface="Calibri"/>
              </a:rPr>
              <a:t>R6900P-100NAS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04751-CE0A-450B-B152-93A6E0DAA5D6}"/>
              </a:ext>
            </a:extLst>
          </p:cNvPr>
          <p:cNvCxnSpPr>
            <a:cxnSpLocks/>
          </p:cNvCxnSpPr>
          <p:nvPr/>
        </p:nvCxnSpPr>
        <p:spPr>
          <a:xfrm>
            <a:off x="405646" y="4010958"/>
            <a:ext cx="7381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3A87DE-74CF-4299-8627-4848D762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6" y="1112363"/>
            <a:ext cx="8685802" cy="50107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2F715A-1412-8441-B8B3-F7CD5653472C}"/>
              </a:ext>
            </a:extLst>
          </p:cNvPr>
          <p:cNvSpPr txBox="1">
            <a:spLocks/>
          </p:cNvSpPr>
          <p:nvPr/>
        </p:nvSpPr>
        <p:spPr>
          <a:xfrm>
            <a:off x="294290" y="154918"/>
            <a:ext cx="11897709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Net Profit Percentile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B9ED71-5799-D747-AF65-59ABE88CBE9C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10513C-1591-4A65-A73F-2BF80804773F}"/>
              </a:ext>
            </a:extLst>
          </p:cNvPr>
          <p:cNvCxnSpPr>
            <a:cxnSpLocks/>
          </p:cNvCxnSpPr>
          <p:nvPr/>
        </p:nvCxnSpPr>
        <p:spPr>
          <a:xfrm>
            <a:off x="556181" y="4401876"/>
            <a:ext cx="7401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A8D763-F8F7-4383-9054-6EFE51549AA7}"/>
              </a:ext>
            </a:extLst>
          </p:cNvPr>
          <p:cNvSpPr txBox="1"/>
          <p:nvPr/>
        </p:nvSpPr>
        <p:spPr>
          <a:xfrm>
            <a:off x="9091448" y="1112363"/>
            <a:ext cx="2694906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R6020-100NAS</a:t>
            </a:r>
          </a:p>
          <a:p>
            <a:r>
              <a:rPr lang="en-US" sz="2400" i="1">
                <a:cs typeface="Calibri"/>
              </a:rPr>
              <a:t>R6350-100NAS</a:t>
            </a:r>
          </a:p>
          <a:p>
            <a:r>
              <a:rPr lang="en-US" sz="2400" i="1">
                <a:cs typeface="Calibri"/>
              </a:rPr>
              <a:t>R6230-100NAS</a:t>
            </a:r>
          </a:p>
          <a:p>
            <a:r>
              <a:rPr lang="en-US" sz="2400" i="1">
                <a:cs typeface="Calibri"/>
              </a:rPr>
              <a:t>R6260-100NAS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135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AB9648-6684-42CA-99DE-E2772691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6" y="1112363"/>
            <a:ext cx="8685802" cy="49783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2F715A-1412-8441-B8B3-F7CD5653472C}"/>
              </a:ext>
            </a:extLst>
          </p:cNvPr>
          <p:cNvSpPr txBox="1">
            <a:spLocks/>
          </p:cNvSpPr>
          <p:nvPr/>
        </p:nvSpPr>
        <p:spPr>
          <a:xfrm>
            <a:off x="294290" y="154918"/>
            <a:ext cx="11897709" cy="80152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 Item-wise Net Profit Percentile Distribution</a:t>
            </a:r>
          </a:p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B9ED71-5799-D747-AF65-59ABE88CBE9C}"/>
              </a:ext>
            </a:extLst>
          </p:cNvPr>
          <p:cNvSpPr/>
          <p:nvPr/>
        </p:nvSpPr>
        <p:spPr>
          <a:xfrm flipV="1">
            <a:off x="405646" y="767255"/>
            <a:ext cx="8685802" cy="189186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10513C-1591-4A65-A73F-2BF80804773F}"/>
              </a:ext>
            </a:extLst>
          </p:cNvPr>
          <p:cNvCxnSpPr>
            <a:cxnSpLocks/>
          </p:cNvCxnSpPr>
          <p:nvPr/>
        </p:nvCxnSpPr>
        <p:spPr>
          <a:xfrm>
            <a:off x="556181" y="4030401"/>
            <a:ext cx="7401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37EEBC-4142-43F3-8731-401C896BB6C1}"/>
              </a:ext>
            </a:extLst>
          </p:cNvPr>
          <p:cNvSpPr txBox="1"/>
          <p:nvPr/>
        </p:nvSpPr>
        <p:spPr>
          <a:xfrm>
            <a:off x="9091448" y="1293230"/>
            <a:ext cx="2694906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/>
              <a:t>Bottom 20%</a:t>
            </a:r>
          </a:p>
          <a:p>
            <a:r>
              <a:rPr lang="en-US" sz="2400" i="1">
                <a:cs typeface="Calibri"/>
              </a:rPr>
              <a:t>WNR2000-100NAS</a:t>
            </a:r>
          </a:p>
          <a:p>
            <a:r>
              <a:rPr lang="en-US" sz="2400" i="1">
                <a:cs typeface="Calibri"/>
              </a:rPr>
              <a:t>R6900P-100NAS</a:t>
            </a:r>
          </a:p>
          <a:p>
            <a:r>
              <a:rPr lang="en-US" sz="2400" i="1">
                <a:cs typeface="Calibri"/>
              </a:rPr>
              <a:t>WNR3500L-100NAS</a:t>
            </a:r>
          </a:p>
          <a:p>
            <a:endParaRPr lang="en-US" sz="2400" i="1">
              <a:cs typeface="Calibri"/>
            </a:endParaRPr>
          </a:p>
          <a:p>
            <a:endParaRPr lang="en-US" sz="2400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109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1E7F8-EF0B-514F-BC0F-F7767D3F2BF2}"/>
              </a:ext>
            </a:extLst>
          </p:cNvPr>
          <p:cNvSpPr txBox="1">
            <a:spLocks/>
          </p:cNvSpPr>
          <p:nvPr/>
        </p:nvSpPr>
        <p:spPr>
          <a:xfrm>
            <a:off x="274027" y="299183"/>
            <a:ext cx="10984523" cy="119021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Price Elasticity – Routers Group 1  </a:t>
            </a:r>
            <a:br>
              <a:rPr lang="en-US" sz="4000" kern="0">
                <a:latin typeface="Arial"/>
                <a:cs typeface="Arial"/>
              </a:rPr>
            </a:br>
            <a:endParaRPr lang="en-US" sz="4000" kern="0">
              <a:solidFill>
                <a:srgbClr val="302933"/>
              </a:solidFill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38602F5-0201-B64A-8885-7196630FBFC5}"/>
              </a:ext>
            </a:extLst>
          </p:cNvPr>
          <p:cNvSpPr/>
          <p:nvPr/>
        </p:nvSpPr>
        <p:spPr>
          <a:xfrm flipV="1">
            <a:off x="321563" y="991773"/>
            <a:ext cx="6338423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313C1-E40F-8E49-945F-023B4A07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88" y="1192011"/>
            <a:ext cx="8839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6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C8D27-ADC4-364A-8383-394F76080AD4}"/>
              </a:ext>
            </a:extLst>
          </p:cNvPr>
          <p:cNvSpPr txBox="1">
            <a:spLocks/>
          </p:cNvSpPr>
          <p:nvPr/>
        </p:nvSpPr>
        <p:spPr>
          <a:xfrm>
            <a:off x="471853" y="174625"/>
            <a:ext cx="11156795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0047727-DE97-6644-9D51-C493FA247FE2}"/>
              </a:ext>
            </a:extLst>
          </p:cNvPr>
          <p:cNvSpPr/>
          <p:nvPr/>
        </p:nvSpPr>
        <p:spPr>
          <a:xfrm flipV="1">
            <a:off x="563351" y="1021081"/>
            <a:ext cx="10693654" cy="66314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D06C8-A91A-C349-A162-9D9C4EB16D53}"/>
              </a:ext>
            </a:extLst>
          </p:cNvPr>
          <p:cNvSpPr/>
          <p:nvPr/>
        </p:nvSpPr>
        <p:spPr>
          <a:xfrm>
            <a:off x="471851" y="84742"/>
            <a:ext cx="10785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Price Elasticity – Routers Group 2  </a:t>
            </a:r>
            <a:br>
              <a:rPr lang="en-US" sz="4000" kern="0">
                <a:solidFill>
                  <a:prstClr val="black"/>
                </a:solidFill>
                <a:latin typeface="Arial"/>
                <a:cs typeface="Arial"/>
              </a:rPr>
            </a:br>
            <a:endParaRPr lang="en-US" sz="4000" kern="0">
              <a:solidFill>
                <a:srgbClr val="302933"/>
              </a:solidFill>
              <a:latin typeface="Arial"/>
              <a:cs typeface="Arial"/>
            </a:endParaRP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6C98D9-C2CE-A64C-B70D-6375CE98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75" y="1778000"/>
            <a:ext cx="8242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4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21563" y="1021080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02933"/>
                </a:solidFill>
              </a:rPr>
              <a:t>Agenda</a:t>
            </a:r>
            <a:endParaRPr lang="en-US" sz="4000">
              <a:solidFill>
                <a:srgbClr val="302933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868" y="1852678"/>
            <a:ext cx="5116119" cy="270651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lvl="0" indent="-739140">
              <a:spcBef>
                <a:spcPts val="665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Executive</a:t>
            </a:r>
            <a:r>
              <a:rPr lang="en-IN" sz="2000" spc="-1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Summary</a:t>
            </a:r>
            <a:endParaRPr lang="en-IN"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840" lvl="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SKUs selected</a:t>
            </a:r>
          </a:p>
          <a:p>
            <a:pPr marL="75184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Pareto 80/20 Analysis</a:t>
            </a:r>
          </a:p>
          <a:p>
            <a:pPr marL="75184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Regression Analysis</a:t>
            </a:r>
          </a:p>
          <a:p>
            <a:pPr marL="75184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Competitive Analysis</a:t>
            </a:r>
            <a:endParaRPr lang="en-IN"/>
          </a:p>
          <a:p>
            <a:pPr marL="751840" indent="-73914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Recommendations</a:t>
            </a:r>
            <a:endParaRPr lang="en-IN"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840" lvl="0" indent="-739140"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Q&amp;A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02907" y="0"/>
            <a:ext cx="5689090" cy="640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55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C8D27-ADC4-364A-8383-394F76080AD4}"/>
              </a:ext>
            </a:extLst>
          </p:cNvPr>
          <p:cNvSpPr txBox="1">
            <a:spLocks/>
          </p:cNvSpPr>
          <p:nvPr/>
        </p:nvSpPr>
        <p:spPr>
          <a:xfrm>
            <a:off x="471853" y="174625"/>
            <a:ext cx="11156795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0047727-DE97-6644-9D51-C493FA247FE2}"/>
              </a:ext>
            </a:extLst>
          </p:cNvPr>
          <p:cNvSpPr/>
          <p:nvPr/>
        </p:nvSpPr>
        <p:spPr>
          <a:xfrm flipV="1">
            <a:off x="563351" y="1021081"/>
            <a:ext cx="10693654" cy="66314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D06C8-A91A-C349-A162-9D9C4EB16D53}"/>
              </a:ext>
            </a:extLst>
          </p:cNvPr>
          <p:cNvSpPr/>
          <p:nvPr/>
        </p:nvSpPr>
        <p:spPr>
          <a:xfrm>
            <a:off x="471851" y="84742"/>
            <a:ext cx="10785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Price Elasticity – Routers Group 3  </a:t>
            </a:r>
            <a:br>
              <a:rPr lang="en-US" sz="4000" kern="0">
                <a:solidFill>
                  <a:prstClr val="black"/>
                </a:solidFill>
                <a:latin typeface="Arial"/>
                <a:cs typeface="Arial"/>
              </a:rPr>
            </a:br>
            <a:endParaRPr lang="en-US" sz="4000" kern="0">
              <a:solidFill>
                <a:srgbClr val="302933"/>
              </a:solidFill>
              <a:latin typeface="Arial"/>
              <a:cs typeface="Arial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F74CFA-9BF8-BF4B-A500-69ABF5B74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" t="-2124" b="21997"/>
          <a:stretch/>
        </p:blipFill>
        <p:spPr>
          <a:xfrm>
            <a:off x="1559629" y="1021081"/>
            <a:ext cx="8609595" cy="52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6C8D27-ADC4-364A-8383-394F76080AD4}"/>
              </a:ext>
            </a:extLst>
          </p:cNvPr>
          <p:cNvSpPr txBox="1">
            <a:spLocks/>
          </p:cNvSpPr>
          <p:nvPr/>
        </p:nvSpPr>
        <p:spPr>
          <a:xfrm>
            <a:off x="471853" y="174625"/>
            <a:ext cx="11156795" cy="132556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0047727-DE97-6644-9D51-C493FA247FE2}"/>
              </a:ext>
            </a:extLst>
          </p:cNvPr>
          <p:cNvSpPr/>
          <p:nvPr/>
        </p:nvSpPr>
        <p:spPr>
          <a:xfrm flipV="1">
            <a:off x="563351" y="1021081"/>
            <a:ext cx="10693654" cy="66314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D06C8-A91A-C349-A162-9D9C4EB16D53}"/>
              </a:ext>
            </a:extLst>
          </p:cNvPr>
          <p:cNvSpPr/>
          <p:nvPr/>
        </p:nvSpPr>
        <p:spPr>
          <a:xfrm>
            <a:off x="471851" y="84742"/>
            <a:ext cx="10785153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/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Price Elasticity – Routers Group 4  </a:t>
            </a:r>
            <a:endParaRPr lang="en-US" sz="4000" kern="0">
              <a:latin typeface="Arial"/>
              <a:cs typeface="Arial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449E00-7A82-234C-AB1A-DCB2F4712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" t="14993" r="16895" b="22266"/>
          <a:stretch/>
        </p:blipFill>
        <p:spPr>
          <a:xfrm>
            <a:off x="563351" y="1408181"/>
            <a:ext cx="6188323" cy="44287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BE81D-ACBA-0B4A-8582-8EE19580F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1" t="10026" r="49854" b="3997"/>
          <a:stretch/>
        </p:blipFill>
        <p:spPr>
          <a:xfrm>
            <a:off x="7031187" y="1408181"/>
            <a:ext cx="4597461" cy="44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4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298164" y="167887"/>
            <a:ext cx="10984523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43AD419-05E1-4C84-A2DB-83857E257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73" y="880332"/>
            <a:ext cx="1543072" cy="1255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78DB1-5EBA-4774-BB6B-D368536C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53" y="5168217"/>
            <a:ext cx="1681474" cy="323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3E09F-6A1B-4DC0-96B1-07880FC87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02" y="5217134"/>
            <a:ext cx="2146853" cy="278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8E8E-55C5-4129-A2C9-070C88EAA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62" y="1264977"/>
            <a:ext cx="1662190" cy="652048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9893E844-275E-4697-BE04-F872F556D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57" y="1211466"/>
            <a:ext cx="1513840" cy="762000"/>
          </a:xfrm>
          <a:prstGeom prst="rect">
            <a:avLst/>
          </a:prstGeom>
        </p:spPr>
      </p:pic>
      <p:pic>
        <p:nvPicPr>
          <p:cNvPr id="3" name="Picture 3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D1E1F7EE-ABFA-44BB-8995-3FFD8CA27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25" y="2219606"/>
            <a:ext cx="2186039" cy="1752109"/>
          </a:xfrm>
          <a:prstGeom prst="rect">
            <a:avLst/>
          </a:prstGeom>
        </p:spPr>
      </p:pic>
      <p:pic>
        <p:nvPicPr>
          <p:cNvPr id="7" name="Picture 8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7745666C-2939-4476-861B-44F635613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922" y="2002175"/>
            <a:ext cx="3391490" cy="1833052"/>
          </a:xfrm>
          <a:prstGeom prst="rect">
            <a:avLst/>
          </a:prstGeom>
        </p:spPr>
      </p:pic>
      <p:pic>
        <p:nvPicPr>
          <p:cNvPr id="10" name="Picture 10" descr="A picture containing sitting, table, indoor, cup&#10;&#10;Description generated with very high confidence">
            <a:extLst>
              <a:ext uri="{FF2B5EF4-FFF2-40B4-BE49-F238E27FC236}">
                <a16:creationId xmlns:a16="http://schemas.microsoft.com/office/drawing/2014/main" id="{625EA6F7-AAEA-4DB6-989C-CF72F6DBC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78" y="1972667"/>
            <a:ext cx="2440039" cy="2423652"/>
          </a:xfrm>
          <a:prstGeom prst="rect">
            <a:avLst/>
          </a:prstGeom>
        </p:spPr>
      </p:pic>
      <p:pic>
        <p:nvPicPr>
          <p:cNvPr id="12" name="Picture 12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09C76F44-E58C-4BDD-BB88-EC01D963F8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2658" y="4015657"/>
            <a:ext cx="2857910" cy="2841523"/>
          </a:xfrm>
          <a:prstGeom prst="rect">
            <a:avLst/>
          </a:prstGeom>
        </p:spPr>
      </p:pic>
      <p:pic>
        <p:nvPicPr>
          <p:cNvPr id="15" name="Picture 1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A220841-8278-4E48-B90E-1921D7FD5A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9755" y="4146756"/>
            <a:ext cx="2513781" cy="25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4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1 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5E2E4E-60EB-41FC-A1C3-FCCBED00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81" y="68825"/>
            <a:ext cx="2428407" cy="4114800"/>
          </a:xfrm>
          <a:prstGeom prst="rect">
            <a:avLst/>
          </a:prstGeom>
        </p:spPr>
      </p:pic>
      <p:pic>
        <p:nvPicPr>
          <p:cNvPr id="5" name="Picture 5" descr="A close up of a black chair&#10;&#10;Description generated with high confidence">
            <a:extLst>
              <a:ext uri="{FF2B5EF4-FFF2-40B4-BE49-F238E27FC236}">
                <a16:creationId xmlns:a16="http://schemas.microsoft.com/office/drawing/2014/main" id="{F9599B46-46B4-45CF-9616-66D8CF83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6" y="1637285"/>
            <a:ext cx="2440039" cy="1473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D875F-34F2-495F-9010-E6319CDC6056}"/>
              </a:ext>
            </a:extLst>
          </p:cNvPr>
          <p:cNvSpPr txBox="1"/>
          <p:nvPr/>
        </p:nvSpPr>
        <p:spPr>
          <a:xfrm>
            <a:off x="324021" y="3365157"/>
            <a:ext cx="3223740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NETGEAR Nighthawk X6 AC3000 Dual Band Smart </a:t>
            </a:r>
            <a:r>
              <a:rPr lang="en-US" sz="1400" err="1">
                <a:solidFill>
                  <a:schemeClr val="accent4">
                    <a:lumMod val="75000"/>
                  </a:schemeClr>
                </a:solidFill>
                <a:latin typeface="times "/>
              </a:rPr>
              <a:t>WiFi</a:t>
            </a:r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 Router, Gigabit Ethernet, Compatible with Amazon Echo/Alexa (R7900)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116726-25F7-4A83-8246-FE0EC5F9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787" y="1341284"/>
            <a:ext cx="2669458" cy="791497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030020-4B3C-4757-A5E7-260D493C8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831" y="2125407"/>
            <a:ext cx="2611501" cy="4114800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82B7D6-61B6-434C-9C93-40329BDCD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980" y="1349919"/>
            <a:ext cx="2374494" cy="782419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2A336C-9DF3-4CEF-B3CC-AEE7E08FC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542" y="2207342"/>
            <a:ext cx="2555626" cy="3877188"/>
          </a:xfrm>
          <a:prstGeom prst="rect">
            <a:avLst/>
          </a:prstGeom>
        </p:spPr>
      </p:pic>
      <p:pic>
        <p:nvPicPr>
          <p:cNvPr id="19" name="Picture 8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9626EF09-AB10-4300-B8ED-527C524FF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1213" y="4525787"/>
            <a:ext cx="2129684" cy="11529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A47665-E822-48C2-A609-897A96D065DF}"/>
              </a:ext>
            </a:extLst>
          </p:cNvPr>
          <p:cNvSpPr txBox="1"/>
          <p:nvPr/>
        </p:nvSpPr>
        <p:spPr>
          <a:xfrm>
            <a:off x="10099367" y="5789561"/>
            <a:ext cx="1432233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"/>
                <a:cs typeface="times"/>
              </a:rPr>
              <a:t>Linksys AC3200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F18CD-3303-4CFF-9DB8-63BF603EFDD9}"/>
              </a:ext>
            </a:extLst>
          </p:cNvPr>
          <p:cNvSpPr txBox="1"/>
          <p:nvPr/>
        </p:nvSpPr>
        <p:spPr>
          <a:xfrm>
            <a:off x="9599562" y="4167238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Group 1: Nighthawk - Best</a:t>
            </a:r>
          </a:p>
        </p:txBody>
      </p:sp>
    </p:spTree>
    <p:extLst>
      <p:ext uri="{BB962C8B-B14F-4D97-AF65-F5344CB8AC3E}">
        <p14:creationId xmlns:p14="http://schemas.microsoft.com/office/powerpoint/2010/main" val="279052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1 Contd. 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5E2E4E-60EB-41FC-A1C3-FCCBED00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81" y="68825"/>
            <a:ext cx="2428407" cy="4114800"/>
          </a:xfrm>
          <a:prstGeom prst="rect">
            <a:avLst/>
          </a:prstGeom>
        </p:spPr>
      </p:pic>
      <p:pic>
        <p:nvPicPr>
          <p:cNvPr id="4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394E2B23-4194-456B-AE80-ECC07020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2" y="1326099"/>
            <a:ext cx="8495070" cy="47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7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2 - Google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6F44292D-2815-469E-A790-D53FACF1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061" y="4107033"/>
            <a:ext cx="3570749" cy="12993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E5A26-5628-4FFC-9F96-3B1DB6A1BA60}"/>
              </a:ext>
            </a:extLst>
          </p:cNvPr>
          <p:cNvSpPr txBox="1"/>
          <p:nvPr/>
        </p:nvSpPr>
        <p:spPr>
          <a:xfrm>
            <a:off x="8458724" y="5534152"/>
            <a:ext cx="414772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latin typeface="times "/>
                <a:cs typeface="Calibri"/>
              </a:rPr>
              <a:t>Customer Support, Easy; Cost Variance</a:t>
            </a:r>
            <a:r>
              <a:rPr lang="en-US">
                <a:latin typeface="times "/>
                <a:cs typeface="Calibri"/>
              </a:rPr>
              <a:t> </a:t>
            </a:r>
            <a:endParaRPr lang="en-US"/>
          </a:p>
        </p:txBody>
      </p:sp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33DBEF-3A2E-4263-8E66-40AF0F197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85" y="1428635"/>
            <a:ext cx="2136879" cy="862602"/>
          </a:xfrm>
          <a:prstGeom prst="rect">
            <a:avLst/>
          </a:prstGeom>
        </p:spPr>
      </p:pic>
      <p:pic>
        <p:nvPicPr>
          <p:cNvPr id="29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5A5D23-4968-40B3-8D3F-DB7C08A9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86" y="2379291"/>
            <a:ext cx="2243395" cy="3328449"/>
          </a:xfrm>
          <a:prstGeom prst="rect">
            <a:avLst/>
          </a:prstGeom>
        </p:spPr>
      </p:pic>
      <p:pic>
        <p:nvPicPr>
          <p:cNvPr id="31" name="Picture 3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FA60F0-FDA3-42CA-BFE3-9F35D273E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981" y="1420566"/>
            <a:ext cx="2513782" cy="870544"/>
          </a:xfrm>
          <a:prstGeom prst="rect">
            <a:avLst/>
          </a:prstGeom>
        </p:spPr>
      </p:pic>
      <p:pic>
        <p:nvPicPr>
          <p:cNvPr id="33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5BCFC7-0DA1-4481-B256-C77141558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200" y="2442456"/>
            <a:ext cx="2080178" cy="33528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3A81882D-40B7-4753-A72B-AE9A02B61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68" y="2174204"/>
            <a:ext cx="1990493" cy="1869096"/>
          </a:xfrm>
          <a:prstGeom prst="rect">
            <a:avLst/>
          </a:prstGeom>
        </p:spPr>
      </p:pic>
      <p:pic>
        <p:nvPicPr>
          <p:cNvPr id="37" name="Picture 37" descr="A picture containing table, cup, sitting, indoor&#10;&#10;Description generated with very high confidence">
            <a:extLst>
              <a:ext uri="{FF2B5EF4-FFF2-40B4-BE49-F238E27FC236}">
                <a16:creationId xmlns:a16="http://schemas.microsoft.com/office/drawing/2014/main" id="{224FFF8E-863A-481A-9B6A-31F569E56A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16" b="16275"/>
          <a:stretch/>
        </p:blipFill>
        <p:spPr>
          <a:xfrm>
            <a:off x="8798959" y="2592095"/>
            <a:ext cx="2908539" cy="14536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1F05ED-D096-47D7-80D3-F03BD65A7673}"/>
              </a:ext>
            </a:extLst>
          </p:cNvPr>
          <p:cNvSpPr txBox="1"/>
          <p:nvPr/>
        </p:nvSpPr>
        <p:spPr>
          <a:xfrm>
            <a:off x="176245" y="4219088"/>
            <a:ext cx="2644138" cy="3231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chemeClr val="accent4">
                    <a:lumMod val="75000"/>
                  </a:schemeClr>
                </a:solidFill>
                <a:latin typeface="times "/>
              </a:rPr>
              <a:t>NETGEAR R6700 Nighthawk </a:t>
            </a:r>
          </a:p>
        </p:txBody>
      </p:sp>
      <p:pic>
        <p:nvPicPr>
          <p:cNvPr id="42" name="Picture 4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6B349E-7DAA-4143-83E2-C497FBC09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79712"/>
            <a:ext cx="2743200" cy="2224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18998-C6C0-42F3-974F-C68464A3886F}"/>
              </a:ext>
            </a:extLst>
          </p:cNvPr>
          <p:cNvSpPr txBox="1"/>
          <p:nvPr/>
        </p:nvSpPr>
        <p:spPr>
          <a:xfrm>
            <a:off x="9615949" y="229091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Group 2: Mid-level - Better</a:t>
            </a:r>
          </a:p>
        </p:txBody>
      </p:sp>
    </p:spTree>
    <p:extLst>
      <p:ext uri="{BB962C8B-B14F-4D97-AF65-F5344CB8AC3E}">
        <p14:creationId xmlns:p14="http://schemas.microsoft.com/office/powerpoint/2010/main" val="406860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2 Contd.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89AC2E-FC0B-4A5D-A51B-2CCA903A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20" y="1669677"/>
            <a:ext cx="8527843" cy="4412537"/>
          </a:xfrm>
          <a:prstGeom prst="rect">
            <a:avLst/>
          </a:prstGeom>
        </p:spPr>
      </p:pic>
      <p:pic>
        <p:nvPicPr>
          <p:cNvPr id="3" name="Picture 4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D44D7D-82E9-4299-B713-B604A5B9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79712"/>
            <a:ext cx="2743200" cy="22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65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3 - TP-Link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3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04145DFB-55F4-4D27-9C97-436CC542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64" y="1687432"/>
            <a:ext cx="8577006" cy="4392617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461684-2A08-4307-B5B1-28958794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335" y="67984"/>
            <a:ext cx="2743200" cy="2428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8A5216-5572-4ABA-900F-A8B94A3BA082}"/>
              </a:ext>
            </a:extLst>
          </p:cNvPr>
          <p:cNvSpPr txBox="1"/>
          <p:nvPr/>
        </p:nvSpPr>
        <p:spPr>
          <a:xfrm>
            <a:off x="9656917" y="2553109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Group 3: Entry-level - Good</a:t>
            </a:r>
          </a:p>
        </p:txBody>
      </p:sp>
    </p:spTree>
    <p:extLst>
      <p:ext uri="{BB962C8B-B14F-4D97-AF65-F5344CB8AC3E}">
        <p14:creationId xmlns:p14="http://schemas.microsoft.com/office/powerpoint/2010/main" val="3745337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E16D-A8DC-43AA-B2BC-3BA2CDAD9B8E}"/>
              </a:ext>
            </a:extLst>
          </p:cNvPr>
          <p:cNvSpPr txBox="1">
            <a:spLocks/>
          </p:cNvSpPr>
          <p:nvPr/>
        </p:nvSpPr>
        <p:spPr>
          <a:xfrm>
            <a:off x="306357" y="167887"/>
            <a:ext cx="11648200" cy="132556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>
                <a:solidFill>
                  <a:srgbClr val="302933"/>
                </a:solidFill>
                <a:latin typeface="Arial"/>
                <a:cs typeface="Arial"/>
              </a:rPr>
              <a:t>Competitors - Group 4 - D-Link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42B411D2-867A-4A1D-B23D-8E03FE55BC6A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82E6EE-B534-4859-967A-08EBF6C3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r="4146" b="-880"/>
          <a:stretch/>
        </p:blipFill>
        <p:spPr>
          <a:xfrm>
            <a:off x="1850263" y="1397022"/>
            <a:ext cx="8083981" cy="5086277"/>
          </a:xfrm>
          <a:prstGeom prst="rect">
            <a:avLst/>
          </a:prstGeom>
        </p:spPr>
      </p:pic>
      <p:pic>
        <p:nvPicPr>
          <p:cNvPr id="7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C2CDF4-6660-47D9-88D7-C7A89E70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633" y="80200"/>
            <a:ext cx="2678152" cy="1503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D8A50-F58E-4F13-9D7E-2899C9BEF08F}"/>
              </a:ext>
            </a:extLst>
          </p:cNvPr>
          <p:cNvSpPr txBox="1"/>
          <p:nvPr/>
        </p:nvSpPr>
        <p:spPr>
          <a:xfrm>
            <a:off x="9566788" y="157807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4">
                    <a:lumMod val="75000"/>
                  </a:schemeClr>
                </a:solidFill>
                <a:latin typeface="times "/>
              </a:rPr>
              <a:t>Group 4: Old Tech- Economic</a:t>
            </a:r>
          </a:p>
        </p:txBody>
      </p:sp>
    </p:spTree>
    <p:extLst>
      <p:ext uri="{BB962C8B-B14F-4D97-AF65-F5344CB8AC3E}">
        <p14:creationId xmlns:p14="http://schemas.microsoft.com/office/powerpoint/2010/main" val="89264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97BE-5884-421C-9691-AFB26AA7129B}"/>
              </a:ext>
            </a:extLst>
          </p:cNvPr>
          <p:cNvSpPr txBox="1">
            <a:spLocks/>
          </p:cNvSpPr>
          <p:nvPr/>
        </p:nvSpPr>
        <p:spPr>
          <a:xfrm>
            <a:off x="298164" y="167887"/>
            <a:ext cx="10984523" cy="86781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>
                <a:latin typeface="Adobe Fan Heiti Std B"/>
                <a:ea typeface="Adobe Fan Heiti Std B" panose="020B0700000000000000" pitchFamily="34" charset="-128"/>
              </a:rPr>
              <a:t>Customer Perception – Wireless Routers</a:t>
            </a:r>
            <a:endParaRPr lang="en-US" sz="4000" kern="0">
              <a:latin typeface="Adobe Fan Heiti Std B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2B058-1A14-4DC1-9FEE-3335CA5B4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1" t="18214" r="36413" b="31159"/>
          <a:stretch/>
        </p:blipFill>
        <p:spPr>
          <a:xfrm>
            <a:off x="1230777" y="878646"/>
            <a:ext cx="9693276" cy="550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44FA46-B2CA-4D81-A47D-391718192D80}"/>
              </a:ext>
            </a:extLst>
          </p:cNvPr>
          <p:cNvSpPr/>
          <p:nvPr/>
        </p:nvSpPr>
        <p:spPr>
          <a:xfrm>
            <a:off x="3520699" y="6320503"/>
            <a:ext cx="427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i="1"/>
              <a:t>Source - https://www.reviews.com/best-wireless-router/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708F04E-A0FE-43AB-822E-4CBB0F168857}"/>
              </a:ext>
            </a:extLst>
          </p:cNvPr>
          <p:cNvSpPr/>
          <p:nvPr/>
        </p:nvSpPr>
        <p:spPr>
          <a:xfrm flipV="1">
            <a:off x="298164" y="87635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D7445B-6A35-4241-BCB4-6EAAF9B33781}"/>
              </a:ext>
            </a:extLst>
          </p:cNvPr>
          <p:cNvSpPr/>
          <p:nvPr/>
        </p:nvSpPr>
        <p:spPr>
          <a:xfrm>
            <a:off x="3101546" y="1920070"/>
            <a:ext cx="6956854" cy="98376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94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95A9B9-8813-442E-821C-895B4AA3FB37}"/>
              </a:ext>
            </a:extLst>
          </p:cNvPr>
          <p:cNvGrpSpPr/>
          <p:nvPr/>
        </p:nvGrpSpPr>
        <p:grpSpPr>
          <a:xfrm>
            <a:off x="2562245" y="2265501"/>
            <a:ext cx="2365808" cy="4085977"/>
            <a:chOff x="2686159" y="1259104"/>
            <a:chExt cx="2375904" cy="4103414"/>
          </a:xfrm>
        </p:grpSpPr>
        <p:sp>
          <p:nvSpPr>
            <p:cNvPr id="3" name="object 11">
              <a:extLst>
                <a:ext uri="{FF2B5EF4-FFF2-40B4-BE49-F238E27FC236}">
                  <a16:creationId xmlns:a16="http://schemas.microsoft.com/office/drawing/2014/main" id="{0BFD9EA4-EF3A-4767-8DFE-AB9D08B3191A}"/>
                </a:ext>
              </a:extLst>
            </p:cNvPr>
            <p:cNvSpPr txBox="1"/>
            <p:nvPr/>
          </p:nvSpPr>
          <p:spPr>
            <a:xfrm>
              <a:off x="2859507" y="3573574"/>
              <a:ext cx="2029209" cy="610424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5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Gregy Thomas</a:t>
              </a:r>
            </a:p>
            <a:p>
              <a:pPr marL="12700" algn="ctr">
                <a:spcBef>
                  <a:spcPts val="100"/>
                </a:spcBef>
              </a:pPr>
              <a:r>
                <a:rPr lang="en-US"/>
                <a:t>MSBA 2019</a:t>
              </a:r>
              <a:endParaRPr lang="en-US" sz="2000">
                <a:cs typeface="Calibri"/>
              </a:endParaRPr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D6E61036-75C6-4558-9A8F-96F257FE832C}"/>
                </a:ext>
              </a:extLst>
            </p:cNvPr>
            <p:cNvSpPr txBox="1"/>
            <p:nvPr/>
          </p:nvSpPr>
          <p:spPr>
            <a:xfrm>
              <a:off x="2686159" y="4347672"/>
              <a:ext cx="2375904" cy="1014846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600"/>
                <a:t>Machine Learning, Prescriptive Analytics, </a:t>
              </a:r>
              <a:endParaRPr lang="en-US"/>
            </a:p>
            <a:p>
              <a:pPr marL="12700" algn="ctr">
                <a:spcBef>
                  <a:spcPts val="100"/>
                </a:spcBef>
              </a:pPr>
              <a:r>
                <a:rPr lang="en-US" sz="1600"/>
                <a:t>Agile Scrum, and Product Management</a:t>
              </a:r>
              <a:endParaRPr lang="en-US">
                <a:cs typeface="Calibri"/>
              </a:endParaRPr>
            </a:p>
          </p:txBody>
        </p:sp>
        <p:pic>
          <p:nvPicPr>
            <p:cNvPr id="9" name="Picture 8" descr="A person wearing a suit and tie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087614AC-A56F-42BF-AA30-AF99EA75E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6" r="5162" b="21952"/>
            <a:stretch/>
          </p:blipFill>
          <p:spPr>
            <a:xfrm>
              <a:off x="2930025" y="1259104"/>
              <a:ext cx="1888173" cy="1889999"/>
            </a:xfrm>
            <a:prstGeom prst="ellipse">
              <a:avLst/>
            </a:prstGeom>
            <a:ln w="63500" cap="rnd">
              <a:noFill/>
            </a:ln>
            <a:effectLst>
              <a:outerShdw blurRad="50800" dist="50800" dir="5400000" sx="-80000" sy="-18000" algn="ctr" rotWithShape="0">
                <a:schemeClr val="bg1"/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D03617-E043-428D-B6AC-E2305E369AD5}"/>
              </a:ext>
            </a:extLst>
          </p:cNvPr>
          <p:cNvGrpSpPr/>
          <p:nvPr/>
        </p:nvGrpSpPr>
        <p:grpSpPr>
          <a:xfrm>
            <a:off x="425506" y="1285399"/>
            <a:ext cx="2222896" cy="4196963"/>
            <a:chOff x="220881" y="363125"/>
            <a:chExt cx="2232382" cy="4214875"/>
          </a:xfrm>
        </p:grpSpPr>
        <p:sp>
          <p:nvSpPr>
            <p:cNvPr id="11" name="object 11"/>
            <p:cNvSpPr txBox="1"/>
            <p:nvPr/>
          </p:nvSpPr>
          <p:spPr>
            <a:xfrm>
              <a:off x="254636" y="2667286"/>
              <a:ext cx="2164872" cy="610424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spc="-5">
                  <a:solidFill>
                    <a:prstClr val="black"/>
                  </a:solidFill>
                  <a:latin typeface="Arial"/>
                  <a:ea typeface="宋体"/>
                  <a:cs typeface="Arial"/>
                </a:rPr>
                <a:t>Annie</a:t>
              </a:r>
              <a:r>
                <a:rPr lang="zh-CN" altLang="en-US" sz="2000" b="1" spc="-5">
                  <a:solidFill>
                    <a:prstClr val="black"/>
                  </a:solidFill>
                  <a:latin typeface="Arial"/>
                  <a:ea typeface="宋体"/>
                  <a:cs typeface="Arial"/>
                </a:rPr>
                <a:t> </a:t>
              </a:r>
              <a:r>
                <a:rPr lang="en-US" altLang="zh-CN" sz="2000" b="1" spc="-5">
                  <a:solidFill>
                    <a:prstClr val="black"/>
                  </a:solidFill>
                  <a:latin typeface="Arial"/>
                  <a:ea typeface="宋体"/>
                  <a:cs typeface="Arial"/>
                </a:rPr>
                <a:t>Song</a:t>
              </a:r>
              <a:endParaRPr kumimoji="0" lang="en-US" sz="20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Arial"/>
              </a:endParaRPr>
            </a:p>
            <a:p>
              <a:pPr marL="12700" algn="ctr">
                <a:spcBef>
                  <a:spcPts val="100"/>
                </a:spcBef>
              </a:pPr>
              <a:r>
                <a:rPr lang="en-US"/>
                <a:t>MBA 2020</a:t>
              </a:r>
              <a:endParaRPr lang="en-US">
                <a:cs typeface="Calibri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7FB11ED-E4E9-954B-99E3-85843B45A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0" t="6965" r="766" b="12677"/>
            <a:stretch/>
          </p:blipFill>
          <p:spPr>
            <a:xfrm>
              <a:off x="382264" y="363125"/>
              <a:ext cx="1890000" cy="1890000"/>
            </a:xfrm>
            <a:prstGeom prst="ellipse">
              <a:avLst/>
            </a:prstGeom>
            <a:ln w="63500" cap="rnd">
              <a:noFill/>
            </a:ln>
            <a:effectLst>
              <a:outerShdw blurRad="50800" dist="50800" dir="5400000" sx="-80000" sy="-18000" algn="ctr" rotWithShape="0">
                <a:schemeClr val="bg1"/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24D4F2E9-4505-44FC-B022-7079E51805C0}"/>
                </a:ext>
              </a:extLst>
            </p:cNvPr>
            <p:cNvSpPr txBox="1"/>
            <p:nvPr/>
          </p:nvSpPr>
          <p:spPr>
            <a:xfrm>
              <a:off x="220881" y="3580291"/>
              <a:ext cx="2232382" cy="997709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altLang="zh-CN" sz="1600"/>
                <a:t>Financial Planning and Analysis, Accounting, Valuation, Business Model, and Industry Analysis.</a:t>
              </a:r>
              <a:endParaRPr lang="en-US">
                <a:cs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16DFA-4B09-4337-BEB6-CC1C87F7F1DC}"/>
              </a:ext>
            </a:extLst>
          </p:cNvPr>
          <p:cNvGrpSpPr/>
          <p:nvPr/>
        </p:nvGrpSpPr>
        <p:grpSpPr>
          <a:xfrm>
            <a:off x="4986275" y="1284406"/>
            <a:ext cx="2195171" cy="3947927"/>
            <a:chOff x="5252054" y="310643"/>
            <a:chExt cx="2204539" cy="3964776"/>
          </a:xfrm>
        </p:grpSpPr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932D477B-3397-4CD9-B993-711B82232402}"/>
                </a:ext>
              </a:extLst>
            </p:cNvPr>
            <p:cNvSpPr txBox="1"/>
            <p:nvPr/>
          </p:nvSpPr>
          <p:spPr>
            <a:xfrm>
              <a:off x="5498580" y="2424185"/>
              <a:ext cx="1711486" cy="610424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-5">
                  <a:solidFill>
                    <a:prstClr val="black"/>
                  </a:solidFill>
                  <a:latin typeface="Arial"/>
                  <a:cs typeface="Arial"/>
                </a:rPr>
                <a:t>Mingyu Liao</a:t>
              </a:r>
              <a:endParaRPr kumimoji="0" lang="en-US" sz="20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" algn="ctr">
                <a:spcBef>
                  <a:spcPts val="100"/>
                </a:spcBef>
              </a:pPr>
              <a:r>
                <a:rPr lang="en-US"/>
                <a:t>MSBA 2019</a:t>
              </a:r>
              <a:endParaRPr lang="en-US" sz="2000"/>
            </a:p>
          </p:txBody>
        </p:sp>
        <p:pic>
          <p:nvPicPr>
            <p:cNvPr id="15" name="Picture 14" descr="A person wearing a suit and tie&#10;&#10;Description generated with very high confidence">
              <a:extLst>
                <a:ext uri="{FF2B5EF4-FFF2-40B4-BE49-F238E27FC236}">
                  <a16:creationId xmlns:a16="http://schemas.microsoft.com/office/drawing/2014/main" id="{E0C3898E-DDB9-4213-A752-4E9BEFCB3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" t="1698" r="1940" b="19408"/>
            <a:stretch/>
          </p:blipFill>
          <p:spPr>
            <a:xfrm>
              <a:off x="5409324" y="310643"/>
              <a:ext cx="1888174" cy="1898066"/>
            </a:xfrm>
            <a:prstGeom prst="ellipse">
              <a:avLst/>
            </a:prstGeom>
            <a:ln w="63500" cap="rnd">
              <a:noFill/>
            </a:ln>
            <a:effectLst>
              <a:outerShdw blurRad="50800" dist="50800" dir="5400000" sx="-80000" sy="-18000" algn="ctr" rotWithShape="0">
                <a:schemeClr val="bg1"/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DABE05E9-5675-43DC-946C-C5CA65199372}"/>
                </a:ext>
              </a:extLst>
            </p:cNvPr>
            <p:cNvSpPr txBox="1"/>
            <p:nvPr/>
          </p:nvSpPr>
          <p:spPr>
            <a:xfrm>
              <a:off x="5252054" y="3277710"/>
              <a:ext cx="2204539" cy="997709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IN" sz="1600"/>
                <a:t>Financial Analysis, Business Intelligence, Data Mining, Web Analytics, and SAS Programming</a:t>
              </a:r>
              <a:endParaRPr lang="en-US">
                <a:cs typeface="Calibr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5E67D-A946-40D8-8C15-4A0F652DA698}"/>
              </a:ext>
            </a:extLst>
          </p:cNvPr>
          <p:cNvGrpSpPr/>
          <p:nvPr/>
        </p:nvGrpSpPr>
        <p:grpSpPr>
          <a:xfrm>
            <a:off x="9663699" y="1294798"/>
            <a:ext cx="2365808" cy="4336928"/>
            <a:chOff x="9603453" y="407843"/>
            <a:chExt cx="2375904" cy="4355437"/>
          </a:xfrm>
        </p:grpSpPr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30FA6C96-2CE7-45B2-940F-A02D37883190}"/>
                </a:ext>
              </a:extLst>
            </p:cNvPr>
            <p:cNvSpPr txBox="1"/>
            <p:nvPr/>
          </p:nvSpPr>
          <p:spPr>
            <a:xfrm>
              <a:off x="9746387" y="2575061"/>
              <a:ext cx="2090036" cy="9182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-5">
                  <a:solidFill>
                    <a:prstClr val="black"/>
                  </a:solidFill>
                  <a:latin typeface="Arial"/>
                  <a:cs typeface="Arial"/>
                </a:rPr>
                <a:t>Swapna Kutcharlapati</a:t>
              </a:r>
            </a:p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lang="en-US" spc="-5">
                  <a:solidFill>
                    <a:prstClr val="black"/>
                  </a:solidFill>
                  <a:cs typeface="Arial"/>
                </a:rPr>
                <a:t>MBA 2020</a:t>
              </a:r>
              <a:endParaRPr lang="en-US">
                <a:cs typeface="Calibri"/>
              </a:endParaRPr>
            </a:p>
          </p:txBody>
        </p:sp>
        <p:pic>
          <p:nvPicPr>
            <p:cNvPr id="33" name="Picture 32" descr="A person standing in front of a mirror posing for the camera&#10;&#10;Description generated with high confidence">
              <a:extLst>
                <a:ext uri="{FF2B5EF4-FFF2-40B4-BE49-F238E27FC236}">
                  <a16:creationId xmlns:a16="http://schemas.microsoft.com/office/drawing/2014/main" id="{6998E54D-B6F9-4DC9-9C02-C99698C16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l="6122" t="964" r="7499" b="-964"/>
            <a:stretch/>
          </p:blipFill>
          <p:spPr>
            <a:xfrm>
              <a:off x="9846405" y="407843"/>
              <a:ext cx="1890001" cy="189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E44D642D-2C1C-422B-91DA-A25343112724}"/>
                </a:ext>
              </a:extLst>
            </p:cNvPr>
            <p:cNvSpPr txBox="1"/>
            <p:nvPr/>
          </p:nvSpPr>
          <p:spPr>
            <a:xfrm>
              <a:off x="9603453" y="3761313"/>
              <a:ext cx="2375904" cy="1001967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600"/>
                <a:t>Product Management, Product Marketing, Growth Strategy, Branding, User Acquisition, SaaS Pricing</a:t>
              </a:r>
              <a:endParaRPr lang="en-US">
                <a:cs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2E718C-6129-4D8E-BC22-0B16E0D8E723}"/>
              </a:ext>
            </a:extLst>
          </p:cNvPr>
          <p:cNvGrpSpPr/>
          <p:nvPr/>
        </p:nvGrpSpPr>
        <p:grpSpPr>
          <a:xfrm>
            <a:off x="7239664" y="2266666"/>
            <a:ext cx="2365807" cy="4313777"/>
            <a:chOff x="7384911" y="1719610"/>
            <a:chExt cx="2375904" cy="4332187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B8005FE1-ED7C-436D-BF7D-8AEF79281FA6}"/>
                </a:ext>
              </a:extLst>
            </p:cNvPr>
            <p:cNvSpPr txBox="1"/>
            <p:nvPr/>
          </p:nvSpPr>
          <p:spPr>
            <a:xfrm>
              <a:off x="7911502" y="3944980"/>
              <a:ext cx="1322723" cy="91820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spc="-5">
                  <a:solidFill>
                    <a:prstClr val="black"/>
                  </a:solidFill>
                  <a:latin typeface="Arial"/>
                  <a:cs typeface="Arial"/>
                </a:rPr>
                <a:t>Manasa Nelakuditi</a:t>
              </a:r>
              <a:endParaRPr kumimoji="0" lang="en-US" sz="2000" b="1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" algn="ctr">
                <a:spcBef>
                  <a:spcPts val="100"/>
                </a:spcBef>
              </a:pPr>
              <a:r>
                <a:rPr lang="en-US"/>
                <a:t>MBA 2020</a:t>
              </a:r>
              <a:endParaRPr lang="en-US">
                <a:cs typeface="Calibri"/>
              </a:endParaRPr>
            </a:p>
          </p:txBody>
        </p:sp>
        <p:pic>
          <p:nvPicPr>
            <p:cNvPr id="25" name="Picture 24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50CB96FB-2ABA-4CD0-94B6-0BE5F9804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02" t="2924" b="18704"/>
            <a:stretch/>
          </p:blipFill>
          <p:spPr>
            <a:xfrm>
              <a:off x="7627863" y="1719610"/>
              <a:ext cx="1890000" cy="1890000"/>
            </a:xfrm>
            <a:prstGeom prst="ellipse">
              <a:avLst/>
            </a:prstGeom>
            <a:ln w="63500" cap="rnd">
              <a:noFill/>
            </a:ln>
            <a:effectLst>
              <a:outerShdw blurRad="50800" dist="50800" dir="5400000" sx="-80000" sy="-18000" algn="ctr" rotWithShape="0">
                <a:schemeClr val="bg1"/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EA593692-6630-4DF5-B011-5C3555772368}"/>
                </a:ext>
              </a:extLst>
            </p:cNvPr>
            <p:cNvSpPr txBox="1"/>
            <p:nvPr/>
          </p:nvSpPr>
          <p:spPr>
            <a:xfrm>
              <a:off x="7384911" y="5036951"/>
              <a:ext cx="2375904" cy="1014846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US" sz="1600"/>
                <a:t>Product Management, Software Development,</a:t>
              </a:r>
              <a:endParaRPr lang="en-US"/>
            </a:p>
            <a:p>
              <a:pPr marL="12700" algn="ctr">
                <a:spcBef>
                  <a:spcPts val="100"/>
                </a:spcBef>
              </a:pPr>
              <a:r>
                <a:rPr lang="en-US" sz="1600"/>
                <a:t>Web Applications, and Project Management</a:t>
              </a:r>
              <a:endParaRPr lang="en-US">
                <a:cs typeface="Calibri"/>
              </a:endParaRPr>
            </a:p>
          </p:txBody>
        </p:sp>
      </p:grpSp>
      <p:sp>
        <p:nvSpPr>
          <p:cNvPr id="28" name="object 5">
            <a:extLst>
              <a:ext uri="{FF2B5EF4-FFF2-40B4-BE49-F238E27FC236}">
                <a16:creationId xmlns:a16="http://schemas.microsoft.com/office/drawing/2014/main" id="{8A7EE39B-24AF-400F-B9E3-4B9FE8BB87F1}"/>
              </a:ext>
            </a:extLst>
          </p:cNvPr>
          <p:cNvSpPr/>
          <p:nvPr/>
        </p:nvSpPr>
        <p:spPr>
          <a:xfrm>
            <a:off x="314739" y="927295"/>
            <a:ext cx="2572385" cy="0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7CAED0A2-9E79-4B1C-B4C6-AE816573B3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127" y="172034"/>
            <a:ext cx="4186554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02933"/>
                </a:solidFill>
              </a:rPr>
              <a:t>Meet The Trojans</a:t>
            </a:r>
            <a:endParaRPr lang="en-US" sz="4000">
              <a:solidFill>
                <a:srgbClr val="302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50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97BE-5884-421C-9691-AFB26AA7129B}"/>
              </a:ext>
            </a:extLst>
          </p:cNvPr>
          <p:cNvSpPr txBox="1">
            <a:spLocks/>
          </p:cNvSpPr>
          <p:nvPr/>
        </p:nvSpPr>
        <p:spPr>
          <a:xfrm>
            <a:off x="298164" y="167887"/>
            <a:ext cx="10984523" cy="86781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>
                <a:latin typeface="Adobe Fan Heiti Std B"/>
                <a:ea typeface="Adobe Fan Heiti Std B" panose="020B0700000000000000" pitchFamily="34" charset="-128"/>
              </a:rPr>
              <a:t>High-end Competition – Google Wi-Fi</a:t>
            </a:r>
            <a:endParaRPr lang="en-US" sz="4000" kern="0">
              <a:latin typeface="Adobe Fan Heiti Std B"/>
              <a:cs typeface="Arial"/>
            </a:endParaRPr>
          </a:p>
        </p:txBody>
      </p:sp>
      <p:pic>
        <p:nvPicPr>
          <p:cNvPr id="8" name="Picture 12" descr="A picture containing sitting, indoor, table, cup&#10;&#10;Description generated with very high confidence">
            <a:extLst>
              <a:ext uri="{FF2B5EF4-FFF2-40B4-BE49-F238E27FC236}">
                <a16:creationId xmlns:a16="http://schemas.microsoft.com/office/drawing/2014/main" id="{3B0430C5-1F62-4935-AB64-F28F1F32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821" y="1177504"/>
            <a:ext cx="1505668" cy="1493978"/>
          </a:xfrm>
          <a:prstGeom prst="rect">
            <a:avLst/>
          </a:prstGeom>
        </p:spPr>
      </p:pic>
      <p:pic>
        <p:nvPicPr>
          <p:cNvPr id="9" name="Picture 14" descr="A picture containing toiletry&#10;&#10;Description generated with high confidence">
            <a:extLst>
              <a:ext uri="{FF2B5EF4-FFF2-40B4-BE49-F238E27FC236}">
                <a16:creationId xmlns:a16="http://schemas.microsoft.com/office/drawing/2014/main" id="{23D90E75-8E8D-4CE6-92BA-14892EDD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76" y="1163207"/>
            <a:ext cx="1653722" cy="1384149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09C62E44-3D71-4E42-B5AB-44FC5DBB04E2}"/>
              </a:ext>
            </a:extLst>
          </p:cNvPr>
          <p:cNvSpPr/>
          <p:nvPr/>
        </p:nvSpPr>
        <p:spPr>
          <a:xfrm>
            <a:off x="321562" y="1021079"/>
            <a:ext cx="8822439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436163-3829-4CFC-AD86-E0A1716F5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690"/>
          <a:stretch/>
        </p:blipFill>
        <p:spPr>
          <a:xfrm>
            <a:off x="5005057" y="1163207"/>
            <a:ext cx="2073077" cy="5548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8ECCE-699C-477E-87AF-13C28D3A48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53" r="37662"/>
          <a:stretch/>
        </p:blipFill>
        <p:spPr>
          <a:xfrm>
            <a:off x="3111717" y="1163207"/>
            <a:ext cx="1898277" cy="5548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30B298-C35F-4D4D-96D3-F84DC5FC5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76" r="1514"/>
          <a:stretch/>
        </p:blipFill>
        <p:spPr>
          <a:xfrm>
            <a:off x="7070925" y="1163207"/>
            <a:ext cx="2073077" cy="5548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382E5-2F6D-402B-8C49-6E255EB0E260}"/>
              </a:ext>
            </a:extLst>
          </p:cNvPr>
          <p:cNvSpPr txBox="1"/>
          <p:nvPr/>
        </p:nvSpPr>
        <p:spPr>
          <a:xfrm>
            <a:off x="311559" y="2699473"/>
            <a:ext cx="272924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+ MU-MIMO technology</a:t>
            </a:r>
          </a:p>
          <a:p>
            <a:r>
              <a:rPr lang="en-IN" sz="1400"/>
              <a:t>+ Easy to install</a:t>
            </a:r>
          </a:p>
          <a:p>
            <a:r>
              <a:rPr lang="en-IN" sz="1400"/>
              <a:t>+ Supports VPN</a:t>
            </a:r>
          </a:p>
          <a:p>
            <a:r>
              <a:rPr lang="en-IN" sz="1400"/>
              <a:t>+ Compatible with Alexa</a:t>
            </a:r>
          </a:p>
          <a:p>
            <a:r>
              <a:rPr lang="en-IN" sz="1400"/>
              <a:t>+ Includes Circle with Disney Smart      Parental Controls</a:t>
            </a:r>
          </a:p>
          <a:p>
            <a:r>
              <a:rPr lang="en-IN" sz="1400"/>
              <a:t>+ Can manage your </a:t>
            </a:r>
            <a:r>
              <a:rPr lang="en-IN" sz="1400" err="1"/>
              <a:t>WiFi</a:t>
            </a:r>
            <a:r>
              <a:rPr lang="en-IN" sz="1400"/>
              <a:t> from each device, mobile apps or via website</a:t>
            </a:r>
          </a:p>
          <a:p>
            <a:r>
              <a:rPr lang="en-IN" sz="1400"/>
              <a:t>+ 1-year warranty</a:t>
            </a:r>
            <a:endParaRPr lang="en-IN" sz="1600"/>
          </a:p>
          <a:p>
            <a:endParaRPr lang="en-IN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BE8F34-7C0D-4D86-89BF-6B513A6FBEAE}"/>
              </a:ext>
            </a:extLst>
          </p:cNvPr>
          <p:cNvSpPr txBox="1"/>
          <p:nvPr/>
        </p:nvSpPr>
        <p:spPr>
          <a:xfrm>
            <a:off x="9277629" y="2730251"/>
            <a:ext cx="2914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+ MU-MIMO technology</a:t>
            </a:r>
            <a:br>
              <a:rPr lang="en-IN" sz="1400"/>
            </a:br>
            <a:r>
              <a:rPr lang="en-IN" sz="1400"/>
              <a:t>+ Easy to install</a:t>
            </a:r>
          </a:p>
          <a:p>
            <a:r>
              <a:rPr lang="en-IN" sz="1400"/>
              <a:t>+ 24/7 tech support</a:t>
            </a:r>
          </a:p>
          <a:p>
            <a:r>
              <a:rPr lang="en-IN" sz="1400"/>
              <a:t>+ Compatible with IFTTT </a:t>
            </a:r>
            <a:br>
              <a:rPr lang="en-IN" sz="1400"/>
            </a:br>
            <a:r>
              <a:rPr lang="en-IN" sz="1400"/>
              <a:t>+ Allows you to pause </a:t>
            </a:r>
            <a:r>
              <a:rPr lang="en-IN" sz="1400" err="1"/>
              <a:t>WiFi</a:t>
            </a:r>
            <a:r>
              <a:rPr lang="en-IN" sz="1400"/>
              <a:t> on kids devices and block websites</a:t>
            </a:r>
          </a:p>
          <a:p>
            <a:r>
              <a:rPr lang="en-IN" sz="1400"/>
              <a:t>+ Set up, manage </a:t>
            </a:r>
            <a:r>
              <a:rPr lang="en-IN" sz="1400" err="1"/>
              <a:t>WiFi</a:t>
            </a:r>
            <a:r>
              <a:rPr lang="en-IN" sz="1400"/>
              <a:t>, prioritize devices and more via mobile app</a:t>
            </a:r>
          </a:p>
          <a:p>
            <a:r>
              <a:rPr lang="en-IN" sz="1400"/>
              <a:t>+ 1-year warranty</a:t>
            </a:r>
            <a:br>
              <a:rPr lang="en-IN" sz="1400"/>
            </a:br>
            <a:endParaRPr lang="en-IN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2B027-E804-4DBE-9309-A6EA995F100B}"/>
              </a:ext>
            </a:extLst>
          </p:cNvPr>
          <p:cNvSpPr txBox="1"/>
          <p:nvPr/>
        </p:nvSpPr>
        <p:spPr>
          <a:xfrm>
            <a:off x="9277629" y="4977020"/>
            <a:ext cx="2753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- Lacks USB ports </a:t>
            </a:r>
          </a:p>
          <a:p>
            <a:r>
              <a:rPr lang="en-IN" sz="1400"/>
              <a:t>- Can’t choose your band </a:t>
            </a:r>
          </a:p>
          <a:p>
            <a:r>
              <a:rPr lang="en-IN" sz="1400"/>
              <a:t>- Must purchase modem separately </a:t>
            </a:r>
          </a:p>
          <a:p>
            <a:r>
              <a:rPr lang="en-IN" sz="1400"/>
              <a:t>- Doesn’t support VPN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51E67-56D3-496C-923A-C5B24675EA5E}"/>
              </a:ext>
            </a:extLst>
          </p:cNvPr>
          <p:cNvSpPr txBox="1"/>
          <p:nvPr/>
        </p:nvSpPr>
        <p:spPr>
          <a:xfrm>
            <a:off x="224183" y="4977020"/>
            <a:ext cx="2753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- Free tech support only for 90 days </a:t>
            </a:r>
          </a:p>
          <a:p>
            <a:r>
              <a:rPr lang="en-IN" sz="1400"/>
              <a:t>- Must purchase modem separately </a:t>
            </a:r>
          </a:p>
          <a:p>
            <a:r>
              <a:rPr lang="en-IN" sz="1400"/>
              <a:t>- Some users report unstable connections</a:t>
            </a:r>
          </a:p>
        </p:txBody>
      </p:sp>
    </p:spTree>
    <p:extLst>
      <p:ext uri="{BB962C8B-B14F-4D97-AF65-F5344CB8AC3E}">
        <p14:creationId xmlns:p14="http://schemas.microsoft.com/office/powerpoint/2010/main" val="2885640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280BA-C8C4-45A5-AFD7-5D45E36C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49" y="1132814"/>
            <a:ext cx="8170752" cy="49100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6D1F05-44AC-4079-8CA4-76B4E149FDEF}"/>
              </a:ext>
            </a:extLst>
          </p:cNvPr>
          <p:cNvSpPr txBox="1">
            <a:spLocks/>
          </p:cNvSpPr>
          <p:nvPr/>
        </p:nvSpPr>
        <p:spPr>
          <a:xfrm>
            <a:off x="298164" y="167887"/>
            <a:ext cx="10984523" cy="86781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>
                <a:latin typeface="Adobe Fan Heiti Std B"/>
                <a:ea typeface="Adobe Fan Heiti Std B"/>
              </a:rPr>
              <a:t>Budget Competition - Under $100</a:t>
            </a:r>
            <a:endParaRPr lang="en-US" sz="4000" kern="0">
              <a:latin typeface="Adobe Fan Heiti Std B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B44AB3-6440-4E3A-AE71-57C2436E5353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98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03AA19-D25E-4A05-980D-8A389C4DB364}"/>
              </a:ext>
            </a:extLst>
          </p:cNvPr>
          <p:cNvSpPr txBox="1">
            <a:spLocks/>
          </p:cNvSpPr>
          <p:nvPr/>
        </p:nvSpPr>
        <p:spPr>
          <a:xfrm>
            <a:off x="298164" y="167887"/>
            <a:ext cx="10984523" cy="86781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/>
              <a:t>Recommendations </a:t>
            </a:r>
            <a:endParaRPr lang="en-IN" sz="4000"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ECA6142-E41B-48A0-8D68-9E1403143ADE}"/>
              </a:ext>
            </a:extLst>
          </p:cNvPr>
          <p:cNvSpPr txBox="1"/>
          <p:nvPr/>
        </p:nvSpPr>
        <p:spPr>
          <a:xfrm>
            <a:off x="695424" y="1117112"/>
            <a:ext cx="6874560" cy="498348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GB" sz="2000">
                <a:solidFill>
                  <a:srgbClr val="000000"/>
                </a:solidFill>
                <a:latin typeface="Arial"/>
                <a:cs typeface="Arial"/>
              </a:rPr>
              <a:t>By looking at various products internally we realised the cannibalisation impact on few products </a:t>
            </a:r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Group 4: WNR2000-100NAS Vs WNR 3500L-100NAS (winner)</a:t>
            </a:r>
            <a:endParaRPr lang="en-IN"/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Both qualitative and quantitative analysis predicts that our major competitors are TP Link and Google</a:t>
            </a:r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To capture the low-end market, we need to develop routers with faster speed and cheaper price</a:t>
            </a:r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To capture the high-end market, we need to enhance customer support and convey value created.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2AC9F-8186-4FC5-B463-E66CE82E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080" y="2064058"/>
            <a:ext cx="3538347" cy="35290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409E6BD3-487E-4DCF-9EEB-B64EFC4BC87C}"/>
              </a:ext>
            </a:extLst>
          </p:cNvPr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64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105CE3-3511-4E34-B391-45A381CD91D4}"/>
              </a:ext>
            </a:extLst>
          </p:cNvPr>
          <p:cNvSpPr/>
          <p:nvPr/>
        </p:nvSpPr>
        <p:spPr>
          <a:xfrm>
            <a:off x="381000" y="342899"/>
            <a:ext cx="11430000" cy="6515100"/>
          </a:xfrm>
          <a:custGeom>
            <a:avLst/>
            <a:gdLst/>
            <a:ahLst/>
            <a:cxnLst/>
            <a:rect l="l" t="t" r="r" b="b"/>
            <a:pathLst>
              <a:path w="11430000" h="6515100">
                <a:moveTo>
                  <a:pt x="0" y="6515100"/>
                </a:moveTo>
                <a:lnTo>
                  <a:pt x="11430000" y="6515100"/>
                </a:lnTo>
                <a:lnTo>
                  <a:pt x="11430000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6B03511-4078-49BC-AA61-A364BED50674}"/>
              </a:ext>
            </a:extLst>
          </p:cNvPr>
          <p:cNvSpPr/>
          <p:nvPr/>
        </p:nvSpPr>
        <p:spPr>
          <a:xfrm>
            <a:off x="762000" y="938385"/>
            <a:ext cx="3163824" cy="485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5630455-5006-4109-BB33-24A74E1CFF29}"/>
              </a:ext>
            </a:extLst>
          </p:cNvPr>
          <p:cNvSpPr/>
          <p:nvPr/>
        </p:nvSpPr>
        <p:spPr>
          <a:xfrm>
            <a:off x="2895600" y="1668779"/>
            <a:ext cx="3657600" cy="3454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1FBF611-430A-4D19-9327-1BC2A3D08674}"/>
              </a:ext>
            </a:extLst>
          </p:cNvPr>
          <p:cNvSpPr/>
          <p:nvPr/>
        </p:nvSpPr>
        <p:spPr>
          <a:xfrm>
            <a:off x="5364479" y="24333"/>
            <a:ext cx="4030599" cy="6735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083DD6F-3FC5-41D3-AB93-A2AC298CD06D}"/>
              </a:ext>
            </a:extLst>
          </p:cNvPr>
          <p:cNvSpPr/>
          <p:nvPr/>
        </p:nvSpPr>
        <p:spPr>
          <a:xfrm>
            <a:off x="6001511" y="661416"/>
            <a:ext cx="2798064" cy="5503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F193C79-97AA-4F33-8DF8-8F2BC149AFC3}"/>
              </a:ext>
            </a:extLst>
          </p:cNvPr>
          <p:cNvSpPr/>
          <p:nvPr/>
        </p:nvSpPr>
        <p:spPr>
          <a:xfrm>
            <a:off x="8141207" y="1296924"/>
            <a:ext cx="3220211" cy="4966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C116C8E-444E-4C08-9463-C1249EEE8312}"/>
              </a:ext>
            </a:extLst>
          </p:cNvPr>
          <p:cNvSpPr/>
          <p:nvPr/>
        </p:nvSpPr>
        <p:spPr>
          <a:xfrm>
            <a:off x="1565147" y="2011679"/>
            <a:ext cx="6050280" cy="43525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DE0CF085-35C5-4FF2-A820-C59FADEB1D9E}"/>
              </a:ext>
            </a:extLst>
          </p:cNvPr>
          <p:cNvSpPr/>
          <p:nvPr/>
        </p:nvSpPr>
        <p:spPr>
          <a:xfrm>
            <a:off x="2715767" y="4392129"/>
            <a:ext cx="6719189" cy="2465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C9D12D05-186A-4786-BF7C-488BBAAB7DC0}"/>
              </a:ext>
            </a:extLst>
          </p:cNvPr>
          <p:cNvSpPr/>
          <p:nvPr/>
        </p:nvSpPr>
        <p:spPr>
          <a:xfrm>
            <a:off x="2711195" y="4495774"/>
            <a:ext cx="6725284" cy="20866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94301F1D-192C-4219-A718-657A46540EBF}"/>
              </a:ext>
            </a:extLst>
          </p:cNvPr>
          <p:cNvSpPr/>
          <p:nvPr/>
        </p:nvSpPr>
        <p:spPr>
          <a:xfrm>
            <a:off x="3101898" y="2826834"/>
            <a:ext cx="5486400" cy="1365504"/>
          </a:xfrm>
          <a:custGeom>
            <a:avLst/>
            <a:gdLst/>
            <a:ahLst/>
            <a:cxnLst/>
            <a:rect l="l" t="t" r="r" b="b"/>
            <a:pathLst>
              <a:path w="5486400" h="1828800">
                <a:moveTo>
                  <a:pt x="0" y="1828800"/>
                </a:moveTo>
                <a:lnTo>
                  <a:pt x="5486400" y="1828800"/>
                </a:lnTo>
                <a:lnTo>
                  <a:pt x="54864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C96C51FA-E783-4F11-848A-3818B6E19E1A}"/>
              </a:ext>
            </a:extLst>
          </p:cNvPr>
          <p:cNvSpPr txBox="1"/>
          <p:nvPr/>
        </p:nvSpPr>
        <p:spPr>
          <a:xfrm>
            <a:off x="3328428" y="3196578"/>
            <a:ext cx="5029835" cy="62901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IN" sz="4000" spc="-5"/>
              <a:t>Thank You!</a:t>
            </a:r>
            <a:endParaRPr lang="en-US" sz="4000">
              <a:cs typeface="Calibri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5C2C801B-3A3B-4D54-AF38-34D7DFF1DF43}"/>
              </a:ext>
            </a:extLst>
          </p:cNvPr>
          <p:cNvSpPr/>
          <p:nvPr/>
        </p:nvSpPr>
        <p:spPr>
          <a:xfrm>
            <a:off x="8897111" y="559308"/>
            <a:ext cx="2956559" cy="4130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901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14237" y="859888"/>
            <a:ext cx="9217903" cy="161192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8340" y="172034"/>
            <a:ext cx="10872197" cy="567463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3600" spc="-125">
                <a:solidFill>
                  <a:srgbClr val="000000"/>
                </a:solidFill>
              </a:rPr>
              <a:t>Appendix - Return Conversion Rates &amp; Marketing</a:t>
            </a:r>
            <a:r>
              <a:rPr lang="en-US" sz="3600" b="1" spc="-125">
                <a:solidFill>
                  <a:srgbClr val="000000"/>
                </a:solidFill>
              </a:rPr>
              <a:t> </a:t>
            </a:r>
            <a:r>
              <a:rPr lang="en-US" sz="3600" spc="-125">
                <a:solidFill>
                  <a:srgbClr val="000000"/>
                </a:solidFill>
              </a:rPr>
              <a:t>Cost 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91414-88BA-4BA3-8A5B-4D5C89572A59}"/>
              </a:ext>
            </a:extLst>
          </p:cNvPr>
          <p:cNvSpPr txBox="1"/>
          <p:nvPr/>
        </p:nvSpPr>
        <p:spPr>
          <a:xfrm>
            <a:off x="3011714" y="3236685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473BF28-FBCC-4C0B-967E-EC5B5C2E3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" r="251" b="453"/>
          <a:stretch/>
        </p:blipFill>
        <p:spPr>
          <a:xfrm>
            <a:off x="723236" y="2244408"/>
            <a:ext cx="10522254" cy="388412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60876-19A2-4B4F-B23A-089E18F9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7" y="1334362"/>
            <a:ext cx="11088914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A2700D-9735-4A9E-BF49-283D23F1BC3B}"/>
              </a:ext>
            </a:extLst>
          </p:cNvPr>
          <p:cNvSpPr/>
          <p:nvPr/>
        </p:nvSpPr>
        <p:spPr>
          <a:xfrm>
            <a:off x="4151971" y="2246971"/>
            <a:ext cx="3609277" cy="36464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21563" y="975361"/>
            <a:ext cx="4639320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6" y="172034"/>
            <a:ext cx="520527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Executive Summary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389251-FB16-49BA-B1F4-E3D4E6E3D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902515"/>
              </p:ext>
            </p:extLst>
          </p:nvPr>
        </p:nvGraphicFramePr>
        <p:xfrm>
          <a:off x="1420327" y="1528352"/>
          <a:ext cx="9351346" cy="4204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25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 flipV="1">
            <a:off x="321563" y="991773"/>
            <a:ext cx="5649692" cy="29307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126" y="172034"/>
            <a:ext cx="73914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125">
                <a:solidFill>
                  <a:srgbClr val="312A33"/>
                </a:solidFill>
              </a:rPr>
              <a:t>SKUs selected for Analysis</a:t>
            </a:r>
            <a:endParaRPr lang="en-US" sz="4000"/>
          </a:p>
        </p:txBody>
      </p:sp>
      <p:sp>
        <p:nvSpPr>
          <p:cNvPr id="7" name="object 7"/>
          <p:cNvSpPr txBox="1"/>
          <p:nvPr/>
        </p:nvSpPr>
        <p:spPr>
          <a:xfrm>
            <a:off x="671492" y="1520066"/>
            <a:ext cx="8009222" cy="367651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Only included products sold in 2017 (Q1-Q4) and 2018 (Q1-Q3)</a:t>
            </a:r>
            <a:endParaRPr lang="en-US"/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latin typeface="Arial"/>
                <a:cs typeface="Arial"/>
              </a:rPr>
              <a:t>Only Included the SKUs suggested for r</a:t>
            </a: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outers</a:t>
            </a:r>
            <a:endParaRPr lang="en-IN">
              <a:solidFill>
                <a:prstClr val="black"/>
              </a:solidFill>
              <a:latin typeface="Arial"/>
              <a:cs typeface="Arial"/>
            </a:endParaRPr>
          </a:p>
          <a:p>
            <a:pPr marL="751840" indent="-739140">
              <a:lnSpc>
                <a:spcPct val="15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>
                <a:solidFill>
                  <a:prstClr val="black"/>
                </a:solidFill>
                <a:latin typeface="Arial"/>
                <a:cs typeface="Arial"/>
              </a:rPr>
              <a:t>Regression considers data from 20 weeks (Aug – Dec 2018)</a:t>
            </a:r>
          </a:p>
          <a:p>
            <a:pPr marL="75184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2000" spc="-5">
                <a:solidFill>
                  <a:prstClr val="black"/>
                </a:solidFill>
                <a:latin typeface="Arial"/>
                <a:cs typeface="Arial"/>
              </a:rPr>
              <a:t>Cross elasticity compares SKUs within each group.</a:t>
            </a:r>
          </a:p>
          <a:p>
            <a:pPr marL="751840" indent="-739140">
              <a:lnSpc>
                <a:spcPct val="150000"/>
              </a:lnSpc>
              <a:spcBef>
                <a:spcPts val="6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IN" sz="1600" spc="-5">
                <a:solidFill>
                  <a:prstClr val="black"/>
                </a:solidFill>
                <a:latin typeface="Arial"/>
                <a:cs typeface="Arial"/>
              </a:rPr>
              <a:t>Group 1 – 11AC, Nighthawk - Best </a:t>
            </a:r>
            <a:br>
              <a:rPr lang="en-IN" sz="1600" spc="-5">
                <a:latin typeface="Arial"/>
                <a:cs typeface="Arial"/>
              </a:rPr>
            </a:br>
            <a:r>
              <a:rPr lang="en-IN" sz="1600" spc="-5">
                <a:solidFill>
                  <a:prstClr val="black"/>
                </a:solidFill>
                <a:latin typeface="Arial"/>
                <a:cs typeface="Arial"/>
              </a:rPr>
              <a:t>Group 2 – 11AC, mid-level pricing - Better </a:t>
            </a:r>
            <a:br>
              <a:rPr lang="en-IN" sz="1600" spc="-5">
                <a:latin typeface="Arial"/>
                <a:cs typeface="Arial"/>
              </a:rPr>
            </a:br>
            <a:r>
              <a:rPr lang="en-IN" sz="1600" spc="-5">
                <a:solidFill>
                  <a:prstClr val="black"/>
                </a:solidFill>
                <a:latin typeface="Arial"/>
                <a:cs typeface="Arial"/>
              </a:rPr>
              <a:t>Group 3 – 11AC, entry level pricing - Good </a:t>
            </a:r>
            <a:br>
              <a:rPr lang="en-IN" sz="1600" spc="-5">
                <a:latin typeface="Arial"/>
                <a:cs typeface="Arial"/>
              </a:rPr>
            </a:br>
            <a:r>
              <a:rPr lang="en-IN" sz="1600" spc="-5">
                <a:solidFill>
                  <a:prstClr val="black"/>
                </a:solidFill>
                <a:latin typeface="Arial"/>
                <a:cs typeface="Arial"/>
              </a:rPr>
              <a:t>Group 4 – 11n, oldest technology. It is economically priced.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848E72-972B-4DAF-9C96-FBAA7C08F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6882"/>
              </p:ext>
            </p:extLst>
          </p:nvPr>
        </p:nvGraphicFramePr>
        <p:xfrm>
          <a:off x="8897244" y="301864"/>
          <a:ext cx="2154490" cy="60566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157">
                  <a:extLst>
                    <a:ext uri="{9D8B030D-6E8A-4147-A177-3AD203B41FA5}">
                      <a16:colId xmlns:a16="http://schemas.microsoft.com/office/drawing/2014/main" val="563579040"/>
                    </a:ext>
                  </a:extLst>
                </a:gridCol>
                <a:gridCol w="866333">
                  <a:extLst>
                    <a:ext uri="{9D8B030D-6E8A-4147-A177-3AD203B41FA5}">
                      <a16:colId xmlns:a16="http://schemas.microsoft.com/office/drawing/2014/main" val="141734977"/>
                    </a:ext>
                  </a:extLst>
                </a:gridCol>
              </a:tblGrid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Model (SKU)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461771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/>
                        <a:t>R6900-200NAS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186539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R6900P-100NAS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47535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R7000-100NAS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0195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R7000P-100NAS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36362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R7800-100NAS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31298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R7900P-100NAS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44440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R8000-100NAS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87230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R8000P-100NAS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933261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R9000-100NAS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931682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XR500-100NAS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643280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R6350-100NAS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2774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R6400-100NAS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998370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R6700-100NAS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316751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R6020-100NAS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803469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R6080-100NAS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816471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R6120-100NAS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847307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R6220-100NAS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60111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R6230-100NAS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644912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R6260-100NAS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978626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WNDR3400-100NAS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299484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WNR2000-100NAS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382205"/>
                  </a:ext>
                </a:extLst>
              </a:tr>
              <a:tr h="263334">
                <a:tc>
                  <a:txBody>
                    <a:bodyPr/>
                    <a:lstStyle/>
                    <a:p>
                      <a:r>
                        <a:rPr lang="en-US" sz="1050"/>
                        <a:t>WNR3500L-100NAS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Group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359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85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5320" y="882240"/>
            <a:ext cx="3254207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125">
                <a:latin typeface="Arial" panose="020B0604020202020204" pitchFamily="34" charset="0"/>
                <a:cs typeface="Arial" panose="020B0604020202020204" pitchFamily="34" charset="0"/>
              </a:rPr>
              <a:t>Pareto</a:t>
            </a:r>
            <a:endParaRPr lang="en-US" sz="40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bject 7"/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51840" indent="-228600">
              <a:lnSpc>
                <a:spcPct val="9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US" sz="2000" spc="-85">
                <a:latin typeface="Arial" panose="020B0604020202020204" pitchFamily="34" charset="0"/>
                <a:cs typeface="Arial" panose="020B0604020202020204" pitchFamily="34" charset="0"/>
              </a:rPr>
              <a:t>Sales Margin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1840" indent="-228600">
              <a:lnSpc>
                <a:spcPct val="9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US" sz="2000" spc="-85">
                <a:latin typeface="Arial" panose="020B0604020202020204" pitchFamily="34" charset="0"/>
                <a:cs typeface="Arial" panose="020B0604020202020204" pitchFamily="34" charset="0"/>
              </a:rPr>
              <a:t>Standard Cost</a:t>
            </a:r>
          </a:p>
          <a:p>
            <a:pPr marL="751840" indent="-228600">
              <a:lnSpc>
                <a:spcPct val="9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US" sz="2000" spc="-85">
                <a:latin typeface="Arial" panose="020B0604020202020204" pitchFamily="34" charset="0"/>
                <a:cs typeface="Arial" panose="020B0604020202020204" pitchFamily="34" charset="0"/>
              </a:rPr>
              <a:t>Sales Thru Qty</a:t>
            </a:r>
          </a:p>
          <a:p>
            <a:pPr marL="751840" indent="-228600">
              <a:lnSpc>
                <a:spcPct val="90000"/>
              </a:lnSpc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751205" algn="l"/>
                <a:tab pos="751840" algn="l"/>
              </a:tabLst>
              <a:defRPr/>
            </a:pPr>
            <a:r>
              <a:rPr lang="en-US" sz="2000" spc="-85">
                <a:latin typeface="Arial" panose="020B0604020202020204" pitchFamily="34" charset="0"/>
                <a:cs typeface="Arial" panose="020B0604020202020204" pitchFamily="34" charset="0"/>
              </a:rPr>
              <a:t>Sales Thru Dollars</a:t>
            </a:r>
          </a:p>
        </p:txBody>
      </p:sp>
      <p:pic>
        <p:nvPicPr>
          <p:cNvPr id="10" name="Picture 9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F516FE1D-764B-4F5A-A068-026D1C39B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66" r="38406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809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2E87E5-2F1C-4E90-A6F5-5EF0A9301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9" r="114" b="-162"/>
          <a:stretch/>
        </p:blipFill>
        <p:spPr>
          <a:xfrm>
            <a:off x="1835778" y="1070840"/>
            <a:ext cx="8119814" cy="5347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5C0080-36E8-40D4-8E05-7575F14BBC2E}"/>
              </a:ext>
            </a:extLst>
          </p:cNvPr>
          <p:cNvSpPr txBox="1"/>
          <p:nvPr/>
        </p:nvSpPr>
        <p:spPr>
          <a:xfrm>
            <a:off x="220254" y="104260"/>
            <a:ext cx="5706226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312A33"/>
                </a:solidFill>
                <a:latin typeface="Arial"/>
                <a:cs typeface="Arial"/>
              </a:rPr>
              <a:t>Routers Sales Margin</a:t>
            </a:r>
            <a:endParaRPr lang="en-US" sz="400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49B3130-ACD4-0D41-9F37-FCF038A2DC43}"/>
              </a:ext>
            </a:extLst>
          </p:cNvPr>
          <p:cNvSpPr/>
          <p:nvPr/>
        </p:nvSpPr>
        <p:spPr>
          <a:xfrm flipV="1">
            <a:off x="500239" y="860572"/>
            <a:ext cx="4849527" cy="7484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A1774-11D4-426D-BA83-588BE2D956CE}"/>
              </a:ext>
            </a:extLst>
          </p:cNvPr>
          <p:cNvSpPr txBox="1"/>
          <p:nvPr/>
        </p:nvSpPr>
        <p:spPr>
          <a:xfrm>
            <a:off x="9181382" y="5285117"/>
            <a:ext cx="3016369" cy="9387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The top 80% sales margin contributed by:</a:t>
            </a:r>
          </a:p>
          <a:p>
            <a:pPr lvl="1"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6 Group1 items,48% </a:t>
            </a:r>
          </a:p>
          <a:p>
            <a:pPr lvl="1"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2 Group2 (r6400 and r6700) items - 25%</a:t>
            </a:r>
          </a:p>
          <a:p>
            <a:pPr lvl="1"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1 Group3(R6220)~6%</a:t>
            </a:r>
          </a:p>
          <a:p>
            <a:pPr lvl="1"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1 Group4(wndr3400)~3%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2BB82F-D891-4950-89AB-ADC975E22015}"/>
              </a:ext>
            </a:extLst>
          </p:cNvPr>
          <p:cNvSpPr/>
          <p:nvPr/>
        </p:nvSpPr>
        <p:spPr>
          <a:xfrm>
            <a:off x="2561146" y="5903882"/>
            <a:ext cx="353684" cy="253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9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E1B787-3403-4B52-8F00-A2F4E7487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2"/>
          <a:stretch/>
        </p:blipFill>
        <p:spPr>
          <a:xfrm>
            <a:off x="1366410" y="1042247"/>
            <a:ext cx="8958427" cy="5400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EB359-EDEB-4619-B3E9-A5D6B75A6366}"/>
              </a:ext>
            </a:extLst>
          </p:cNvPr>
          <p:cNvSpPr txBox="1"/>
          <p:nvPr/>
        </p:nvSpPr>
        <p:spPr>
          <a:xfrm>
            <a:off x="210207" y="188343"/>
            <a:ext cx="5476782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Routers</a:t>
            </a:r>
            <a:r>
              <a:rPr lang="en-US" sz="4000" b="1">
                <a:solidFill>
                  <a:srgbClr val="302933"/>
                </a:solidFill>
                <a:latin typeface="Arial"/>
                <a:cs typeface="Arial"/>
              </a:rPr>
              <a:t> </a:t>
            </a:r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Standard Cost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EFA56BE-B0B2-5341-A986-E0EFF36CB477}"/>
              </a:ext>
            </a:extLst>
          </p:cNvPr>
          <p:cNvSpPr/>
          <p:nvPr/>
        </p:nvSpPr>
        <p:spPr>
          <a:xfrm flipV="1">
            <a:off x="321563" y="963894"/>
            <a:ext cx="5143816" cy="45719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212B1-FC23-4FA4-AFE5-6B23B0142789}"/>
              </a:ext>
            </a:extLst>
          </p:cNvPr>
          <p:cNvSpPr txBox="1"/>
          <p:nvPr/>
        </p:nvSpPr>
        <p:spPr>
          <a:xfrm>
            <a:off x="9282024" y="5630173"/>
            <a:ext cx="2829463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33333"/>
                </a:solidFill>
                <a:latin typeface="Helvetica Neue"/>
              </a:rPr>
              <a:t>Top 80% Std Cost :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latin typeface="Helvetica Neue"/>
              </a:rPr>
              <a:t> 5 Group 1 – 54%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latin typeface="Helvetica Neue"/>
              </a:rPr>
              <a:t>1 Group2 (r6400) -15%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latin typeface="Helvetica Neue"/>
              </a:rPr>
              <a:t>3 Group3(r6220 , r6120 and r6020) - 12%</a:t>
            </a:r>
          </a:p>
        </p:txBody>
      </p:sp>
    </p:spTree>
    <p:extLst>
      <p:ext uri="{BB962C8B-B14F-4D97-AF65-F5344CB8AC3E}">
        <p14:creationId xmlns:p14="http://schemas.microsoft.com/office/powerpoint/2010/main" val="39126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7A6B41-7BCA-4EB4-91BA-1FBF67E8D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0" r="-306" b="-160"/>
          <a:stretch/>
        </p:blipFill>
        <p:spPr>
          <a:xfrm>
            <a:off x="1160218" y="1012912"/>
            <a:ext cx="9152166" cy="5488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3B0FC-C145-48D8-BD8D-93AF92313741}"/>
              </a:ext>
            </a:extLst>
          </p:cNvPr>
          <p:cNvSpPr txBox="1"/>
          <p:nvPr/>
        </p:nvSpPr>
        <p:spPr>
          <a:xfrm>
            <a:off x="396814" y="188343"/>
            <a:ext cx="6095604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Routers</a:t>
            </a:r>
            <a:r>
              <a:rPr lang="en-US" sz="4000" b="1">
                <a:solidFill>
                  <a:srgbClr val="302933"/>
                </a:solidFill>
                <a:latin typeface="Arial"/>
                <a:cs typeface="Arial"/>
              </a:rPr>
              <a:t> </a:t>
            </a:r>
            <a:r>
              <a:rPr lang="en-US" sz="4000">
                <a:solidFill>
                  <a:srgbClr val="302933"/>
                </a:solidFill>
                <a:latin typeface="Arial"/>
                <a:cs typeface="Arial"/>
              </a:rPr>
              <a:t>Sell Thru Dollars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534CF54-6038-674A-ACD5-26E54204D916}"/>
              </a:ext>
            </a:extLst>
          </p:cNvPr>
          <p:cNvSpPr/>
          <p:nvPr/>
        </p:nvSpPr>
        <p:spPr>
          <a:xfrm flipV="1">
            <a:off x="489728" y="924910"/>
            <a:ext cx="5606272" cy="86932"/>
          </a:xfrm>
          <a:custGeom>
            <a:avLst/>
            <a:gdLst/>
            <a:ahLst/>
            <a:cxnLst/>
            <a:rect l="l" t="t" r="r" b="b"/>
            <a:pathLst>
              <a:path w="2572385">
                <a:moveTo>
                  <a:pt x="0" y="0"/>
                </a:moveTo>
                <a:lnTo>
                  <a:pt x="2571877" y="0"/>
                </a:lnTo>
              </a:path>
            </a:pathLst>
          </a:custGeom>
          <a:ln w="6096">
            <a:solidFill>
              <a:srgbClr val="312A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30E03-F981-4781-B244-4FBA1A14ACE8}"/>
              </a:ext>
            </a:extLst>
          </p:cNvPr>
          <p:cNvSpPr txBox="1"/>
          <p:nvPr/>
        </p:nvSpPr>
        <p:spPr>
          <a:xfrm>
            <a:off x="9397042" y="5126966"/>
            <a:ext cx="2757577" cy="9387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33333"/>
                </a:solidFill>
                <a:latin typeface="Helvetica Neue"/>
              </a:rPr>
              <a:t>Top 80% Revenue generators include :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6 Group 1 – 48%- 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2 Group2 (r6400 and r6700) - 23%</a:t>
            </a:r>
          </a:p>
          <a:p>
            <a:pPr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1 Group3 (r6220 and r6120) - 8%</a:t>
            </a:r>
          </a:p>
          <a:p>
            <a:pPr>
              <a:buFont typeface="Arial"/>
              <a:buChar char="•"/>
            </a:pPr>
            <a:r>
              <a:rPr lang="en-US" sz="1100">
                <a:solidFill>
                  <a:srgbClr val="333333"/>
                </a:solidFill>
                <a:cs typeface="Calibri"/>
              </a:rPr>
              <a:t>1 Group4 (wndr3400) - 3%</a:t>
            </a:r>
          </a:p>
        </p:txBody>
      </p:sp>
    </p:spTree>
    <p:extLst>
      <p:ext uri="{BB962C8B-B14F-4D97-AF65-F5344CB8AC3E}">
        <p14:creationId xmlns:p14="http://schemas.microsoft.com/office/powerpoint/2010/main" val="42106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F835C24A4A494CAED3EA2075FFB8B7" ma:contentTypeVersion="4" ma:contentTypeDescription="Create a new document." ma:contentTypeScope="" ma:versionID="ce196a556b0e364b26f67ea11b2f1fd7">
  <xsd:schema xmlns:xsd="http://www.w3.org/2001/XMLSchema" xmlns:xs="http://www.w3.org/2001/XMLSchema" xmlns:p="http://schemas.microsoft.com/office/2006/metadata/properties" xmlns:ns2="b2b3b490-bdfe-41fa-a370-7b4aa9c5e1c8" targetNamespace="http://schemas.microsoft.com/office/2006/metadata/properties" ma:root="true" ma:fieldsID="03f8c1d74c9b6cef913d7c77322f51b8" ns2:_="">
    <xsd:import namespace="b2b3b490-bdfe-41fa-a370-7b4aa9c5e1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3b490-bdfe-41fa-a370-7b4aa9c5e1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2BB5BA-C352-4218-8B16-A944E52A58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469CF4-F46E-4F0B-A8FB-9D2B22F83442}">
  <ds:schemaRefs>
    <ds:schemaRef ds:uri="b2b3b490-bdfe-41fa-a370-7b4aa9c5e1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D206D09-EAD0-453D-943F-3E7943FFE5B4}">
  <ds:schemaRefs>
    <ds:schemaRef ds:uri="b2b3b490-bdfe-41fa-a370-7b4aa9c5e1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1_Office Theme</vt:lpstr>
      <vt:lpstr>PowerPoint Presentation</vt:lpstr>
      <vt:lpstr>Agenda</vt:lpstr>
      <vt:lpstr>Meet The Trojans</vt:lpstr>
      <vt:lpstr>Executive Summary</vt:lpstr>
      <vt:lpstr>SKUs selected for Analysis</vt:lpstr>
      <vt:lpstr>Pareto</vt:lpstr>
      <vt:lpstr>PowerPoint Presentation</vt:lpstr>
      <vt:lpstr>PowerPoint Presentation</vt:lpstr>
      <vt:lpstr>PowerPoint Presentation</vt:lpstr>
      <vt:lpstr>PowerPoint Presentation</vt:lpstr>
      <vt:lpstr>Router Trend Analysis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- Return Conversion Rates &amp; Marketing Cost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Manasa Nelakuditi</dc:creator>
  <cp:revision>3</cp:revision>
  <dcterms:created xsi:type="dcterms:W3CDTF">2019-01-18T15:01:49Z</dcterms:created>
  <dcterms:modified xsi:type="dcterms:W3CDTF">2019-02-19T20:26:26Z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0x0101006FF835C24A4A494CAED3EA2075FFB8B7</vt:lpwstr>
  </property>
  <property fmtid="{D5CDD505-2E9C-101B-9397-08002B2CF9AE}" pid="3" name="AuthorIds_UIVersion_58368">
    <vt:lpwstr>13</vt:lpwstr>
  </property>
</Properties>
</file>